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715" r:id="rId3"/>
    <p:sldMasterId id="2147483774" r:id="rId4"/>
  </p:sldMasterIdLst>
  <p:notesMasterIdLst>
    <p:notesMasterId r:id="rId20"/>
  </p:notesMasterIdLst>
  <p:sldIdLst>
    <p:sldId id="257" r:id="rId5"/>
    <p:sldId id="4775" r:id="rId6"/>
    <p:sldId id="4755" r:id="rId7"/>
    <p:sldId id="263" r:id="rId8"/>
    <p:sldId id="4777" r:id="rId9"/>
    <p:sldId id="262" r:id="rId10"/>
    <p:sldId id="4778" r:id="rId11"/>
    <p:sldId id="4779" r:id="rId12"/>
    <p:sldId id="266" r:id="rId13"/>
    <p:sldId id="285" r:id="rId14"/>
    <p:sldId id="4781" r:id="rId15"/>
    <p:sldId id="4783" r:id="rId16"/>
    <p:sldId id="4784" r:id="rId17"/>
    <p:sldId id="279" r:id="rId18"/>
    <p:sldId id="474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oni Bhatia" initials="SB" lastIdx="1" clrIdx="0">
    <p:extLst>
      <p:ext uri="{19B8F6BF-5375-455C-9EA6-DF929625EA0E}">
        <p15:presenceInfo xmlns:p15="http://schemas.microsoft.com/office/powerpoint/2012/main" userId="S::salonib@microsoft.com::9b26e1d6-882d-4613-acf7-52cfb16a991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410" autoAdjust="0"/>
  </p:normalViewPr>
  <p:slideViewPr>
    <p:cSldViewPr snapToGrid="0">
      <p:cViewPr varScale="1">
        <p:scale>
          <a:sx n="68" d="100"/>
          <a:sy n="68" d="100"/>
        </p:scale>
        <p:origin x="22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slideMaster" Target="slideMasters/slideMaster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267EA2-1621-4A80-9088-527FFE4CDD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4B5DED8-A01B-4E6B-A901-F8F319025E3C}">
      <dgm:prSet/>
      <dgm:spPr/>
      <dgm:t>
        <a:bodyPr/>
        <a:lstStyle/>
        <a:p>
          <a:pPr>
            <a:lnSpc>
              <a:spcPct val="100000"/>
            </a:lnSpc>
          </a:pPr>
          <a:r>
            <a:rPr lang="en-US"/>
            <a:t>Analytics Objectives</a:t>
          </a:r>
        </a:p>
      </dgm:t>
    </dgm:pt>
    <dgm:pt modelId="{969A34AD-4E1D-48CD-8EFB-38A73D1FF4EE}" type="parTrans" cxnId="{34AA5021-519B-458A-A000-BDC930411B16}">
      <dgm:prSet/>
      <dgm:spPr/>
      <dgm:t>
        <a:bodyPr/>
        <a:lstStyle/>
        <a:p>
          <a:endParaRPr lang="en-US"/>
        </a:p>
      </dgm:t>
    </dgm:pt>
    <dgm:pt modelId="{CCF7B76F-8F80-4317-A59A-3FF3CD0E75E9}" type="sibTrans" cxnId="{34AA5021-519B-458A-A000-BDC930411B16}">
      <dgm:prSet/>
      <dgm:spPr/>
      <dgm:t>
        <a:bodyPr/>
        <a:lstStyle/>
        <a:p>
          <a:endParaRPr lang="en-US"/>
        </a:p>
      </dgm:t>
    </dgm:pt>
    <dgm:pt modelId="{89D460EA-A6C7-412A-AA4A-666040E12A2F}">
      <dgm:prSet/>
      <dgm:spPr/>
      <dgm:t>
        <a:bodyPr/>
        <a:lstStyle/>
        <a:p>
          <a:pPr>
            <a:lnSpc>
              <a:spcPct val="100000"/>
            </a:lnSpc>
          </a:pPr>
          <a:r>
            <a:rPr lang="en-US"/>
            <a:t>Exploratory Data Analysis</a:t>
          </a:r>
        </a:p>
      </dgm:t>
    </dgm:pt>
    <dgm:pt modelId="{AC2AADB5-AF0F-44B6-B5E4-4F77DC5171AB}" type="parTrans" cxnId="{E538065E-0121-4102-96CA-F96EE731CC79}">
      <dgm:prSet/>
      <dgm:spPr/>
      <dgm:t>
        <a:bodyPr/>
        <a:lstStyle/>
        <a:p>
          <a:endParaRPr lang="en-US"/>
        </a:p>
      </dgm:t>
    </dgm:pt>
    <dgm:pt modelId="{A95FF352-3D03-4ED2-B030-56DBB23A7339}" type="sibTrans" cxnId="{E538065E-0121-4102-96CA-F96EE731CC79}">
      <dgm:prSet/>
      <dgm:spPr/>
      <dgm:t>
        <a:bodyPr/>
        <a:lstStyle/>
        <a:p>
          <a:endParaRPr lang="en-US"/>
        </a:p>
      </dgm:t>
    </dgm:pt>
    <dgm:pt modelId="{69C6DF02-FEEF-4D5F-9309-8558E234210D}">
      <dgm:prSet/>
      <dgm:spPr/>
      <dgm:t>
        <a:bodyPr/>
        <a:lstStyle/>
        <a:p>
          <a:pPr>
            <a:lnSpc>
              <a:spcPct val="100000"/>
            </a:lnSpc>
          </a:pPr>
          <a:r>
            <a:rPr lang="en-US"/>
            <a:t>Attrition Classification Model</a:t>
          </a:r>
        </a:p>
      </dgm:t>
    </dgm:pt>
    <dgm:pt modelId="{51421CC4-D1B3-4F3E-A085-EBBAFC30387C}" type="parTrans" cxnId="{2268BB52-EA3A-414C-9C74-FB8C1F53923C}">
      <dgm:prSet/>
      <dgm:spPr/>
      <dgm:t>
        <a:bodyPr/>
        <a:lstStyle/>
        <a:p>
          <a:endParaRPr lang="en-US"/>
        </a:p>
      </dgm:t>
    </dgm:pt>
    <dgm:pt modelId="{DC7CD888-0EB5-499F-948C-BACD1FB47301}" type="sibTrans" cxnId="{2268BB52-EA3A-414C-9C74-FB8C1F53923C}">
      <dgm:prSet/>
      <dgm:spPr/>
      <dgm:t>
        <a:bodyPr/>
        <a:lstStyle/>
        <a:p>
          <a:endParaRPr lang="en-US"/>
        </a:p>
      </dgm:t>
    </dgm:pt>
    <dgm:pt modelId="{F3050F59-79A2-4B87-A448-D6CF8086EB63}">
      <dgm:prSet/>
      <dgm:spPr/>
      <dgm:t>
        <a:bodyPr/>
        <a:lstStyle/>
        <a:p>
          <a:pPr>
            <a:lnSpc>
              <a:spcPct val="100000"/>
            </a:lnSpc>
          </a:pPr>
          <a:r>
            <a:rPr lang="en-US"/>
            <a:t>Monthly Income Prediction Model</a:t>
          </a:r>
        </a:p>
      </dgm:t>
    </dgm:pt>
    <dgm:pt modelId="{01405B53-CA18-49BD-B1C2-82C0C0EE4B9F}" type="parTrans" cxnId="{7EFDE16B-4A24-4BA5-854E-4F7A88A8F132}">
      <dgm:prSet/>
      <dgm:spPr/>
      <dgm:t>
        <a:bodyPr/>
        <a:lstStyle/>
        <a:p>
          <a:endParaRPr lang="en-US"/>
        </a:p>
      </dgm:t>
    </dgm:pt>
    <dgm:pt modelId="{2515905F-AEF8-46CA-98FF-29949F22FF52}" type="sibTrans" cxnId="{7EFDE16B-4A24-4BA5-854E-4F7A88A8F132}">
      <dgm:prSet/>
      <dgm:spPr/>
      <dgm:t>
        <a:bodyPr/>
        <a:lstStyle/>
        <a:p>
          <a:endParaRPr lang="en-US"/>
        </a:p>
      </dgm:t>
    </dgm:pt>
    <dgm:pt modelId="{B8FCAF03-EB2B-4AA3-A781-A1B1A9BD5E51}">
      <dgm:prSet/>
      <dgm:spPr/>
      <dgm:t>
        <a:bodyPr/>
        <a:lstStyle/>
        <a:p>
          <a:pPr>
            <a:lnSpc>
              <a:spcPct val="100000"/>
            </a:lnSpc>
          </a:pPr>
          <a:r>
            <a:rPr lang="en-US"/>
            <a:t>Conclusion</a:t>
          </a:r>
        </a:p>
      </dgm:t>
    </dgm:pt>
    <dgm:pt modelId="{ADDCB833-7DC7-4C16-8BCD-93B586704407}" type="parTrans" cxnId="{7A1D1F26-4A39-4B77-ACB6-FB70310D42F3}">
      <dgm:prSet/>
      <dgm:spPr/>
      <dgm:t>
        <a:bodyPr/>
        <a:lstStyle/>
        <a:p>
          <a:endParaRPr lang="en-US"/>
        </a:p>
      </dgm:t>
    </dgm:pt>
    <dgm:pt modelId="{9DD503B9-DFAF-4BF3-99B3-5781D07ECB6F}" type="sibTrans" cxnId="{7A1D1F26-4A39-4B77-ACB6-FB70310D42F3}">
      <dgm:prSet/>
      <dgm:spPr/>
      <dgm:t>
        <a:bodyPr/>
        <a:lstStyle/>
        <a:p>
          <a:endParaRPr lang="en-US"/>
        </a:p>
      </dgm:t>
    </dgm:pt>
    <dgm:pt modelId="{B646E862-13CD-408D-97EA-49903014831C}" type="pres">
      <dgm:prSet presAssocID="{77267EA2-1621-4A80-9088-527FFE4CDDBA}" presName="root" presStyleCnt="0">
        <dgm:presLayoutVars>
          <dgm:dir/>
          <dgm:resizeHandles val="exact"/>
        </dgm:presLayoutVars>
      </dgm:prSet>
      <dgm:spPr/>
    </dgm:pt>
    <dgm:pt modelId="{D6259AE0-060B-46A0-86C8-A9BA456A4C27}" type="pres">
      <dgm:prSet presAssocID="{54B5DED8-A01B-4E6B-A901-F8F319025E3C}" presName="compNode" presStyleCnt="0"/>
      <dgm:spPr/>
    </dgm:pt>
    <dgm:pt modelId="{C5F02EC3-2218-4E9D-B9A7-85911B316F30}" type="pres">
      <dgm:prSet presAssocID="{54B5DED8-A01B-4E6B-A901-F8F319025E3C}" presName="bgRect" presStyleLbl="bgShp" presStyleIdx="0" presStyleCnt="5"/>
      <dgm:spPr/>
    </dgm:pt>
    <dgm:pt modelId="{27B0EC0B-B028-484C-B53A-29365867EBE1}" type="pres">
      <dgm:prSet presAssocID="{54B5DED8-A01B-4E6B-A901-F8F319025E3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653A42B5-0429-4A4D-9252-9FED5E3DCFC2}" type="pres">
      <dgm:prSet presAssocID="{54B5DED8-A01B-4E6B-A901-F8F319025E3C}" presName="spaceRect" presStyleCnt="0"/>
      <dgm:spPr/>
    </dgm:pt>
    <dgm:pt modelId="{ED241FEE-A837-4152-8DA6-0B056239A6FE}" type="pres">
      <dgm:prSet presAssocID="{54B5DED8-A01B-4E6B-A901-F8F319025E3C}" presName="parTx" presStyleLbl="revTx" presStyleIdx="0" presStyleCnt="5">
        <dgm:presLayoutVars>
          <dgm:chMax val="0"/>
          <dgm:chPref val="0"/>
        </dgm:presLayoutVars>
      </dgm:prSet>
      <dgm:spPr/>
    </dgm:pt>
    <dgm:pt modelId="{7639DD9B-D3C0-4149-ADCE-8E50E5734F87}" type="pres">
      <dgm:prSet presAssocID="{CCF7B76F-8F80-4317-A59A-3FF3CD0E75E9}" presName="sibTrans" presStyleCnt="0"/>
      <dgm:spPr/>
    </dgm:pt>
    <dgm:pt modelId="{AB4F1BCD-EF48-474C-81E7-BCDB598793FC}" type="pres">
      <dgm:prSet presAssocID="{89D460EA-A6C7-412A-AA4A-666040E12A2F}" presName="compNode" presStyleCnt="0"/>
      <dgm:spPr/>
    </dgm:pt>
    <dgm:pt modelId="{A8A1673E-9BA0-42AE-BF4C-DFB1E1E34AAF}" type="pres">
      <dgm:prSet presAssocID="{89D460EA-A6C7-412A-AA4A-666040E12A2F}" presName="bgRect" presStyleLbl="bgShp" presStyleIdx="1" presStyleCnt="5"/>
      <dgm:spPr/>
    </dgm:pt>
    <dgm:pt modelId="{20B107E5-DBCB-43CC-82DB-4155AAF98C4D}" type="pres">
      <dgm:prSet presAssocID="{89D460EA-A6C7-412A-AA4A-666040E12A2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B1BAEC54-F88D-403B-BE81-A8476F6D5454}" type="pres">
      <dgm:prSet presAssocID="{89D460EA-A6C7-412A-AA4A-666040E12A2F}" presName="spaceRect" presStyleCnt="0"/>
      <dgm:spPr/>
    </dgm:pt>
    <dgm:pt modelId="{9B0CB7EC-8F8C-479E-AB55-F845064CCCCF}" type="pres">
      <dgm:prSet presAssocID="{89D460EA-A6C7-412A-AA4A-666040E12A2F}" presName="parTx" presStyleLbl="revTx" presStyleIdx="1" presStyleCnt="5">
        <dgm:presLayoutVars>
          <dgm:chMax val="0"/>
          <dgm:chPref val="0"/>
        </dgm:presLayoutVars>
      </dgm:prSet>
      <dgm:spPr/>
    </dgm:pt>
    <dgm:pt modelId="{EAD21523-BA42-4E11-B8DC-15AA9996C2F8}" type="pres">
      <dgm:prSet presAssocID="{A95FF352-3D03-4ED2-B030-56DBB23A7339}" presName="sibTrans" presStyleCnt="0"/>
      <dgm:spPr/>
    </dgm:pt>
    <dgm:pt modelId="{F2276843-A2A4-477D-A2DD-92A3BF6F0331}" type="pres">
      <dgm:prSet presAssocID="{69C6DF02-FEEF-4D5F-9309-8558E234210D}" presName="compNode" presStyleCnt="0"/>
      <dgm:spPr/>
    </dgm:pt>
    <dgm:pt modelId="{E2E4AB87-F3B7-4F6B-ACDB-291A9FC2037B}" type="pres">
      <dgm:prSet presAssocID="{69C6DF02-FEEF-4D5F-9309-8558E234210D}" presName="bgRect" presStyleLbl="bgShp" presStyleIdx="2" presStyleCnt="5"/>
      <dgm:spPr/>
    </dgm:pt>
    <dgm:pt modelId="{68BA01B7-6F63-4D87-8D32-8756E80F2224}" type="pres">
      <dgm:prSet presAssocID="{69C6DF02-FEEF-4D5F-9309-8558E23421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AC926C6B-1C1E-4C31-88D7-B0866DB56132}" type="pres">
      <dgm:prSet presAssocID="{69C6DF02-FEEF-4D5F-9309-8558E234210D}" presName="spaceRect" presStyleCnt="0"/>
      <dgm:spPr/>
    </dgm:pt>
    <dgm:pt modelId="{D2CC13B6-D6C8-4900-8569-426238434A04}" type="pres">
      <dgm:prSet presAssocID="{69C6DF02-FEEF-4D5F-9309-8558E234210D}" presName="parTx" presStyleLbl="revTx" presStyleIdx="2" presStyleCnt="5">
        <dgm:presLayoutVars>
          <dgm:chMax val="0"/>
          <dgm:chPref val="0"/>
        </dgm:presLayoutVars>
      </dgm:prSet>
      <dgm:spPr/>
    </dgm:pt>
    <dgm:pt modelId="{284897A4-CDD2-4294-91CF-1C9C458A578E}" type="pres">
      <dgm:prSet presAssocID="{DC7CD888-0EB5-499F-948C-BACD1FB47301}" presName="sibTrans" presStyleCnt="0"/>
      <dgm:spPr/>
    </dgm:pt>
    <dgm:pt modelId="{A9AB46F6-0CBD-4BB0-8F4B-40A9104B0C9D}" type="pres">
      <dgm:prSet presAssocID="{F3050F59-79A2-4B87-A448-D6CF8086EB63}" presName="compNode" presStyleCnt="0"/>
      <dgm:spPr/>
    </dgm:pt>
    <dgm:pt modelId="{A162749A-4C03-48D4-8AFC-2CA67EB33E20}" type="pres">
      <dgm:prSet presAssocID="{F3050F59-79A2-4B87-A448-D6CF8086EB63}" presName="bgRect" presStyleLbl="bgShp" presStyleIdx="3" presStyleCnt="5"/>
      <dgm:spPr/>
    </dgm:pt>
    <dgm:pt modelId="{681D53E7-8EC9-462D-B678-1193CE1EA7BE}" type="pres">
      <dgm:prSet presAssocID="{F3050F59-79A2-4B87-A448-D6CF8086EB6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07E9EB62-11C1-444B-AE57-7A88FF4D3EC3}" type="pres">
      <dgm:prSet presAssocID="{F3050F59-79A2-4B87-A448-D6CF8086EB63}" presName="spaceRect" presStyleCnt="0"/>
      <dgm:spPr/>
    </dgm:pt>
    <dgm:pt modelId="{8591087D-A749-4EAC-B578-A3F71983D604}" type="pres">
      <dgm:prSet presAssocID="{F3050F59-79A2-4B87-A448-D6CF8086EB63}" presName="parTx" presStyleLbl="revTx" presStyleIdx="3" presStyleCnt="5">
        <dgm:presLayoutVars>
          <dgm:chMax val="0"/>
          <dgm:chPref val="0"/>
        </dgm:presLayoutVars>
      </dgm:prSet>
      <dgm:spPr/>
    </dgm:pt>
    <dgm:pt modelId="{465D8CA4-023C-40F9-9C5E-ACFBE242E9A0}" type="pres">
      <dgm:prSet presAssocID="{2515905F-AEF8-46CA-98FF-29949F22FF52}" presName="sibTrans" presStyleCnt="0"/>
      <dgm:spPr/>
    </dgm:pt>
    <dgm:pt modelId="{FA913D7E-F099-4C59-ACC3-DFF98BF8CA8A}" type="pres">
      <dgm:prSet presAssocID="{B8FCAF03-EB2B-4AA3-A781-A1B1A9BD5E51}" presName="compNode" presStyleCnt="0"/>
      <dgm:spPr/>
    </dgm:pt>
    <dgm:pt modelId="{7ED12AD7-E967-40B9-9EF0-2B2CDF504259}" type="pres">
      <dgm:prSet presAssocID="{B8FCAF03-EB2B-4AA3-A781-A1B1A9BD5E51}" presName="bgRect" presStyleLbl="bgShp" presStyleIdx="4" presStyleCnt="5"/>
      <dgm:spPr/>
    </dgm:pt>
    <dgm:pt modelId="{3D231E22-3222-45C9-957B-B3F74FFFD7F0}" type="pres">
      <dgm:prSet presAssocID="{B8FCAF03-EB2B-4AA3-A781-A1B1A9BD5E5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avel"/>
        </a:ext>
      </dgm:extLst>
    </dgm:pt>
    <dgm:pt modelId="{20E3CC6E-62DA-438E-87FB-D9B32524453F}" type="pres">
      <dgm:prSet presAssocID="{B8FCAF03-EB2B-4AA3-A781-A1B1A9BD5E51}" presName="spaceRect" presStyleCnt="0"/>
      <dgm:spPr/>
    </dgm:pt>
    <dgm:pt modelId="{3C25F044-8A25-43F9-A3C8-C07E6FA27321}" type="pres">
      <dgm:prSet presAssocID="{B8FCAF03-EB2B-4AA3-A781-A1B1A9BD5E51}" presName="parTx" presStyleLbl="revTx" presStyleIdx="4" presStyleCnt="5">
        <dgm:presLayoutVars>
          <dgm:chMax val="0"/>
          <dgm:chPref val="0"/>
        </dgm:presLayoutVars>
      </dgm:prSet>
      <dgm:spPr/>
    </dgm:pt>
  </dgm:ptLst>
  <dgm:cxnLst>
    <dgm:cxn modelId="{88D51305-A25B-4672-953F-4DB594C46FB3}" type="presOf" srcId="{89D460EA-A6C7-412A-AA4A-666040E12A2F}" destId="{9B0CB7EC-8F8C-479E-AB55-F845064CCCCF}" srcOrd="0" destOrd="0" presId="urn:microsoft.com/office/officeart/2018/2/layout/IconVerticalSolidList"/>
    <dgm:cxn modelId="{EE73B908-F708-4863-8D2A-BB1D5E683469}" type="presOf" srcId="{69C6DF02-FEEF-4D5F-9309-8558E234210D}" destId="{D2CC13B6-D6C8-4900-8569-426238434A04}" srcOrd="0" destOrd="0" presId="urn:microsoft.com/office/officeart/2018/2/layout/IconVerticalSolidList"/>
    <dgm:cxn modelId="{52470E0E-471E-48EE-AAFB-AAB997E52CD8}" type="presOf" srcId="{77267EA2-1621-4A80-9088-527FFE4CDDBA}" destId="{B646E862-13CD-408D-97EA-49903014831C}" srcOrd="0" destOrd="0" presId="urn:microsoft.com/office/officeart/2018/2/layout/IconVerticalSolidList"/>
    <dgm:cxn modelId="{34AA5021-519B-458A-A000-BDC930411B16}" srcId="{77267EA2-1621-4A80-9088-527FFE4CDDBA}" destId="{54B5DED8-A01B-4E6B-A901-F8F319025E3C}" srcOrd="0" destOrd="0" parTransId="{969A34AD-4E1D-48CD-8EFB-38A73D1FF4EE}" sibTransId="{CCF7B76F-8F80-4317-A59A-3FF3CD0E75E9}"/>
    <dgm:cxn modelId="{7A1D1F26-4A39-4B77-ACB6-FB70310D42F3}" srcId="{77267EA2-1621-4A80-9088-527FFE4CDDBA}" destId="{B8FCAF03-EB2B-4AA3-A781-A1B1A9BD5E51}" srcOrd="4" destOrd="0" parTransId="{ADDCB833-7DC7-4C16-8BCD-93B586704407}" sibTransId="{9DD503B9-DFAF-4BF3-99B3-5781D07ECB6F}"/>
    <dgm:cxn modelId="{54D2192F-E613-492F-9B34-2036B18ED30B}" type="presOf" srcId="{B8FCAF03-EB2B-4AA3-A781-A1B1A9BD5E51}" destId="{3C25F044-8A25-43F9-A3C8-C07E6FA27321}" srcOrd="0" destOrd="0" presId="urn:microsoft.com/office/officeart/2018/2/layout/IconVerticalSolidList"/>
    <dgm:cxn modelId="{E538065E-0121-4102-96CA-F96EE731CC79}" srcId="{77267EA2-1621-4A80-9088-527FFE4CDDBA}" destId="{89D460EA-A6C7-412A-AA4A-666040E12A2F}" srcOrd="1" destOrd="0" parTransId="{AC2AADB5-AF0F-44B6-B5E4-4F77DC5171AB}" sibTransId="{A95FF352-3D03-4ED2-B030-56DBB23A7339}"/>
    <dgm:cxn modelId="{7EFDE16B-4A24-4BA5-854E-4F7A88A8F132}" srcId="{77267EA2-1621-4A80-9088-527FFE4CDDBA}" destId="{F3050F59-79A2-4B87-A448-D6CF8086EB63}" srcOrd="3" destOrd="0" parTransId="{01405B53-CA18-49BD-B1C2-82C0C0EE4B9F}" sibTransId="{2515905F-AEF8-46CA-98FF-29949F22FF52}"/>
    <dgm:cxn modelId="{2268BB52-EA3A-414C-9C74-FB8C1F53923C}" srcId="{77267EA2-1621-4A80-9088-527FFE4CDDBA}" destId="{69C6DF02-FEEF-4D5F-9309-8558E234210D}" srcOrd="2" destOrd="0" parTransId="{51421CC4-D1B3-4F3E-A085-EBBAFC30387C}" sibTransId="{DC7CD888-0EB5-499F-948C-BACD1FB47301}"/>
    <dgm:cxn modelId="{FB5816D4-0110-4CC6-A804-DE64D92892C6}" type="presOf" srcId="{54B5DED8-A01B-4E6B-A901-F8F319025E3C}" destId="{ED241FEE-A837-4152-8DA6-0B056239A6FE}" srcOrd="0" destOrd="0" presId="urn:microsoft.com/office/officeart/2018/2/layout/IconVerticalSolidList"/>
    <dgm:cxn modelId="{5554E0F8-5CBC-495D-A3C0-37C230019D36}" type="presOf" srcId="{F3050F59-79A2-4B87-A448-D6CF8086EB63}" destId="{8591087D-A749-4EAC-B578-A3F71983D604}" srcOrd="0" destOrd="0" presId="urn:microsoft.com/office/officeart/2018/2/layout/IconVerticalSolidList"/>
    <dgm:cxn modelId="{71A62247-7158-4EDA-87EC-063AEF217DF8}" type="presParOf" srcId="{B646E862-13CD-408D-97EA-49903014831C}" destId="{D6259AE0-060B-46A0-86C8-A9BA456A4C27}" srcOrd="0" destOrd="0" presId="urn:microsoft.com/office/officeart/2018/2/layout/IconVerticalSolidList"/>
    <dgm:cxn modelId="{02C553F3-AF3E-4E61-BB4B-FE4AF45B3022}" type="presParOf" srcId="{D6259AE0-060B-46A0-86C8-A9BA456A4C27}" destId="{C5F02EC3-2218-4E9D-B9A7-85911B316F30}" srcOrd="0" destOrd="0" presId="urn:microsoft.com/office/officeart/2018/2/layout/IconVerticalSolidList"/>
    <dgm:cxn modelId="{8BC5C8C5-C287-4F98-8DCA-D941325E2477}" type="presParOf" srcId="{D6259AE0-060B-46A0-86C8-A9BA456A4C27}" destId="{27B0EC0B-B028-484C-B53A-29365867EBE1}" srcOrd="1" destOrd="0" presId="urn:microsoft.com/office/officeart/2018/2/layout/IconVerticalSolidList"/>
    <dgm:cxn modelId="{D0238B57-33E9-41B2-82DB-7D1C231CFAB7}" type="presParOf" srcId="{D6259AE0-060B-46A0-86C8-A9BA456A4C27}" destId="{653A42B5-0429-4A4D-9252-9FED5E3DCFC2}" srcOrd="2" destOrd="0" presId="urn:microsoft.com/office/officeart/2018/2/layout/IconVerticalSolidList"/>
    <dgm:cxn modelId="{6AF4F856-F1F2-49FC-A782-13236A30AB71}" type="presParOf" srcId="{D6259AE0-060B-46A0-86C8-A9BA456A4C27}" destId="{ED241FEE-A837-4152-8DA6-0B056239A6FE}" srcOrd="3" destOrd="0" presId="urn:microsoft.com/office/officeart/2018/2/layout/IconVerticalSolidList"/>
    <dgm:cxn modelId="{5E0ACF2B-3DD9-4367-B715-27E1D28BC5AF}" type="presParOf" srcId="{B646E862-13CD-408D-97EA-49903014831C}" destId="{7639DD9B-D3C0-4149-ADCE-8E50E5734F87}" srcOrd="1" destOrd="0" presId="urn:microsoft.com/office/officeart/2018/2/layout/IconVerticalSolidList"/>
    <dgm:cxn modelId="{0E87AB38-6952-4EEB-B732-3A2A8E84EE70}" type="presParOf" srcId="{B646E862-13CD-408D-97EA-49903014831C}" destId="{AB4F1BCD-EF48-474C-81E7-BCDB598793FC}" srcOrd="2" destOrd="0" presId="urn:microsoft.com/office/officeart/2018/2/layout/IconVerticalSolidList"/>
    <dgm:cxn modelId="{47022B3E-F47B-4F5A-81F2-36368BFC9ED0}" type="presParOf" srcId="{AB4F1BCD-EF48-474C-81E7-BCDB598793FC}" destId="{A8A1673E-9BA0-42AE-BF4C-DFB1E1E34AAF}" srcOrd="0" destOrd="0" presId="urn:microsoft.com/office/officeart/2018/2/layout/IconVerticalSolidList"/>
    <dgm:cxn modelId="{B0CE1271-54B7-4FEE-B254-121240C959FE}" type="presParOf" srcId="{AB4F1BCD-EF48-474C-81E7-BCDB598793FC}" destId="{20B107E5-DBCB-43CC-82DB-4155AAF98C4D}" srcOrd="1" destOrd="0" presId="urn:microsoft.com/office/officeart/2018/2/layout/IconVerticalSolidList"/>
    <dgm:cxn modelId="{8CCEDDAF-6062-446C-A57A-DAEBFB323859}" type="presParOf" srcId="{AB4F1BCD-EF48-474C-81E7-BCDB598793FC}" destId="{B1BAEC54-F88D-403B-BE81-A8476F6D5454}" srcOrd="2" destOrd="0" presId="urn:microsoft.com/office/officeart/2018/2/layout/IconVerticalSolidList"/>
    <dgm:cxn modelId="{858496F9-A8AB-43D9-8AFB-D4901B00FD1F}" type="presParOf" srcId="{AB4F1BCD-EF48-474C-81E7-BCDB598793FC}" destId="{9B0CB7EC-8F8C-479E-AB55-F845064CCCCF}" srcOrd="3" destOrd="0" presId="urn:microsoft.com/office/officeart/2018/2/layout/IconVerticalSolidList"/>
    <dgm:cxn modelId="{DD791A79-0D41-40AB-A755-C623F01EB3D4}" type="presParOf" srcId="{B646E862-13CD-408D-97EA-49903014831C}" destId="{EAD21523-BA42-4E11-B8DC-15AA9996C2F8}" srcOrd="3" destOrd="0" presId="urn:microsoft.com/office/officeart/2018/2/layout/IconVerticalSolidList"/>
    <dgm:cxn modelId="{38B03BDF-E159-4503-9C85-B9E5F8CF2AB6}" type="presParOf" srcId="{B646E862-13CD-408D-97EA-49903014831C}" destId="{F2276843-A2A4-477D-A2DD-92A3BF6F0331}" srcOrd="4" destOrd="0" presId="urn:microsoft.com/office/officeart/2018/2/layout/IconVerticalSolidList"/>
    <dgm:cxn modelId="{1199D441-0FFF-4CB7-BF3C-19103914B344}" type="presParOf" srcId="{F2276843-A2A4-477D-A2DD-92A3BF6F0331}" destId="{E2E4AB87-F3B7-4F6B-ACDB-291A9FC2037B}" srcOrd="0" destOrd="0" presId="urn:microsoft.com/office/officeart/2018/2/layout/IconVerticalSolidList"/>
    <dgm:cxn modelId="{EF69E06A-4F3B-4062-A56E-50D79F4ABE43}" type="presParOf" srcId="{F2276843-A2A4-477D-A2DD-92A3BF6F0331}" destId="{68BA01B7-6F63-4D87-8D32-8756E80F2224}" srcOrd="1" destOrd="0" presId="urn:microsoft.com/office/officeart/2018/2/layout/IconVerticalSolidList"/>
    <dgm:cxn modelId="{3A401A90-E9D6-4F47-BDE9-58E2500E60EC}" type="presParOf" srcId="{F2276843-A2A4-477D-A2DD-92A3BF6F0331}" destId="{AC926C6B-1C1E-4C31-88D7-B0866DB56132}" srcOrd="2" destOrd="0" presId="urn:microsoft.com/office/officeart/2018/2/layout/IconVerticalSolidList"/>
    <dgm:cxn modelId="{D3BB5014-3C0A-4820-A482-EE9783E9CF42}" type="presParOf" srcId="{F2276843-A2A4-477D-A2DD-92A3BF6F0331}" destId="{D2CC13B6-D6C8-4900-8569-426238434A04}" srcOrd="3" destOrd="0" presId="urn:microsoft.com/office/officeart/2018/2/layout/IconVerticalSolidList"/>
    <dgm:cxn modelId="{87C868B0-BD0C-4B12-AC55-B651E7B5A134}" type="presParOf" srcId="{B646E862-13CD-408D-97EA-49903014831C}" destId="{284897A4-CDD2-4294-91CF-1C9C458A578E}" srcOrd="5" destOrd="0" presId="urn:microsoft.com/office/officeart/2018/2/layout/IconVerticalSolidList"/>
    <dgm:cxn modelId="{3E7A1F7F-2408-432E-8983-B365E2DCBA6B}" type="presParOf" srcId="{B646E862-13CD-408D-97EA-49903014831C}" destId="{A9AB46F6-0CBD-4BB0-8F4B-40A9104B0C9D}" srcOrd="6" destOrd="0" presId="urn:microsoft.com/office/officeart/2018/2/layout/IconVerticalSolidList"/>
    <dgm:cxn modelId="{6AA91E20-CF06-4FEA-B2D6-49B81A80F058}" type="presParOf" srcId="{A9AB46F6-0CBD-4BB0-8F4B-40A9104B0C9D}" destId="{A162749A-4C03-48D4-8AFC-2CA67EB33E20}" srcOrd="0" destOrd="0" presId="urn:microsoft.com/office/officeart/2018/2/layout/IconVerticalSolidList"/>
    <dgm:cxn modelId="{43099C26-DB48-445B-A20D-6A3127D6B70F}" type="presParOf" srcId="{A9AB46F6-0CBD-4BB0-8F4B-40A9104B0C9D}" destId="{681D53E7-8EC9-462D-B678-1193CE1EA7BE}" srcOrd="1" destOrd="0" presId="urn:microsoft.com/office/officeart/2018/2/layout/IconVerticalSolidList"/>
    <dgm:cxn modelId="{DA244BAB-CDD0-4707-A58C-C223ADF7D387}" type="presParOf" srcId="{A9AB46F6-0CBD-4BB0-8F4B-40A9104B0C9D}" destId="{07E9EB62-11C1-444B-AE57-7A88FF4D3EC3}" srcOrd="2" destOrd="0" presId="urn:microsoft.com/office/officeart/2018/2/layout/IconVerticalSolidList"/>
    <dgm:cxn modelId="{EF7D4D80-75DE-42BE-8E91-A15FED2A9605}" type="presParOf" srcId="{A9AB46F6-0CBD-4BB0-8F4B-40A9104B0C9D}" destId="{8591087D-A749-4EAC-B578-A3F71983D604}" srcOrd="3" destOrd="0" presId="urn:microsoft.com/office/officeart/2018/2/layout/IconVerticalSolidList"/>
    <dgm:cxn modelId="{75DCD570-4854-4CA9-B5E5-FD8D069F0F88}" type="presParOf" srcId="{B646E862-13CD-408D-97EA-49903014831C}" destId="{465D8CA4-023C-40F9-9C5E-ACFBE242E9A0}" srcOrd="7" destOrd="0" presId="urn:microsoft.com/office/officeart/2018/2/layout/IconVerticalSolidList"/>
    <dgm:cxn modelId="{7FFB987F-12FD-47FD-BEBE-8F634B0D958A}" type="presParOf" srcId="{B646E862-13CD-408D-97EA-49903014831C}" destId="{FA913D7E-F099-4C59-ACC3-DFF98BF8CA8A}" srcOrd="8" destOrd="0" presId="urn:microsoft.com/office/officeart/2018/2/layout/IconVerticalSolidList"/>
    <dgm:cxn modelId="{06FF1983-B651-4884-8C5F-A69832331526}" type="presParOf" srcId="{FA913D7E-F099-4C59-ACC3-DFF98BF8CA8A}" destId="{7ED12AD7-E967-40B9-9EF0-2B2CDF504259}" srcOrd="0" destOrd="0" presId="urn:microsoft.com/office/officeart/2018/2/layout/IconVerticalSolidList"/>
    <dgm:cxn modelId="{9FF8599F-5C77-4D59-B269-CA8DD2F754DF}" type="presParOf" srcId="{FA913D7E-F099-4C59-ACC3-DFF98BF8CA8A}" destId="{3D231E22-3222-45C9-957B-B3F74FFFD7F0}" srcOrd="1" destOrd="0" presId="urn:microsoft.com/office/officeart/2018/2/layout/IconVerticalSolidList"/>
    <dgm:cxn modelId="{3B912589-7E39-4B56-9829-4097D3AD9593}" type="presParOf" srcId="{FA913D7E-F099-4C59-ACC3-DFF98BF8CA8A}" destId="{20E3CC6E-62DA-438E-87FB-D9B32524453F}" srcOrd="2" destOrd="0" presId="urn:microsoft.com/office/officeart/2018/2/layout/IconVerticalSolidList"/>
    <dgm:cxn modelId="{10311D19-9977-4581-8E48-C00C039F8156}" type="presParOf" srcId="{FA913D7E-F099-4C59-ACC3-DFF98BF8CA8A}" destId="{3C25F044-8A25-43F9-A3C8-C07E6FA2732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CDBB68-888D-41EB-81E5-98719704DCE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57278A8-609D-4524-B671-B6DA82A5EC96}">
      <dgm:prSet/>
      <dgm:spPr/>
      <dgm:t>
        <a:bodyPr/>
        <a:lstStyle/>
        <a:p>
          <a:pPr>
            <a:lnSpc>
              <a:spcPct val="100000"/>
            </a:lnSpc>
          </a:pPr>
          <a:r>
            <a:rPr lang="en-US"/>
            <a:t>Identify</a:t>
          </a:r>
        </a:p>
      </dgm:t>
    </dgm:pt>
    <dgm:pt modelId="{DB31A723-0794-46F6-9815-D852500BF26D}" type="parTrans" cxnId="{86D89126-8A12-44ED-931E-2A9BFC72725D}">
      <dgm:prSet/>
      <dgm:spPr/>
      <dgm:t>
        <a:bodyPr/>
        <a:lstStyle/>
        <a:p>
          <a:endParaRPr lang="en-US"/>
        </a:p>
      </dgm:t>
    </dgm:pt>
    <dgm:pt modelId="{C099B91B-D776-437B-B2A0-808719AF4762}" type="sibTrans" cxnId="{86D89126-8A12-44ED-931E-2A9BFC72725D}">
      <dgm:prSet/>
      <dgm:spPr/>
      <dgm:t>
        <a:bodyPr/>
        <a:lstStyle/>
        <a:p>
          <a:endParaRPr lang="en-US"/>
        </a:p>
      </dgm:t>
    </dgm:pt>
    <dgm:pt modelId="{3EFC348B-E7FD-4E37-BD9E-EB31A031C57E}">
      <dgm:prSet/>
      <dgm:spPr/>
      <dgm:t>
        <a:bodyPr/>
        <a:lstStyle/>
        <a:p>
          <a:pPr>
            <a:lnSpc>
              <a:spcPct val="100000"/>
            </a:lnSpc>
          </a:pPr>
          <a:r>
            <a:rPr lang="en-US" dirty="0"/>
            <a:t>Top Predictors of Employee Attrition</a:t>
          </a:r>
        </a:p>
      </dgm:t>
    </dgm:pt>
    <dgm:pt modelId="{37A02532-6269-428F-8E5F-6491E6204FAD}" type="parTrans" cxnId="{ECDCBA63-84B5-40D7-BFB5-8418F4C2ABCC}">
      <dgm:prSet/>
      <dgm:spPr/>
      <dgm:t>
        <a:bodyPr/>
        <a:lstStyle/>
        <a:p>
          <a:endParaRPr lang="en-US"/>
        </a:p>
      </dgm:t>
    </dgm:pt>
    <dgm:pt modelId="{81AD94ED-69E1-4789-8772-36FD7E18E003}" type="sibTrans" cxnId="{ECDCBA63-84B5-40D7-BFB5-8418F4C2ABCC}">
      <dgm:prSet/>
      <dgm:spPr/>
      <dgm:t>
        <a:bodyPr/>
        <a:lstStyle/>
        <a:p>
          <a:endParaRPr lang="en-US"/>
        </a:p>
      </dgm:t>
    </dgm:pt>
    <dgm:pt modelId="{E7E4DB6B-94F1-4216-9DDA-50D92E45F3C7}">
      <dgm:prSet/>
      <dgm:spPr/>
      <dgm:t>
        <a:bodyPr/>
        <a:lstStyle/>
        <a:p>
          <a:pPr>
            <a:lnSpc>
              <a:spcPct val="100000"/>
            </a:lnSpc>
          </a:pPr>
          <a:r>
            <a:rPr lang="en-US"/>
            <a:t>Build</a:t>
          </a:r>
        </a:p>
      </dgm:t>
    </dgm:pt>
    <dgm:pt modelId="{597F719C-5642-4614-A517-8F4ED123E5DD}" type="parTrans" cxnId="{93A11C6B-5DC1-47E4-BB2C-8B7698EA1547}">
      <dgm:prSet/>
      <dgm:spPr/>
      <dgm:t>
        <a:bodyPr/>
        <a:lstStyle/>
        <a:p>
          <a:endParaRPr lang="en-US"/>
        </a:p>
      </dgm:t>
    </dgm:pt>
    <dgm:pt modelId="{FA7EB7BB-1188-4988-9554-1D47851C502D}" type="sibTrans" cxnId="{93A11C6B-5DC1-47E4-BB2C-8B7698EA1547}">
      <dgm:prSet/>
      <dgm:spPr/>
      <dgm:t>
        <a:bodyPr/>
        <a:lstStyle/>
        <a:p>
          <a:endParaRPr lang="en-US"/>
        </a:p>
      </dgm:t>
    </dgm:pt>
    <dgm:pt modelId="{F947B7BA-96ED-49E6-9F4D-21A79DA7B516}">
      <dgm:prSet/>
      <dgm:spPr/>
      <dgm:t>
        <a:bodyPr/>
        <a:lstStyle/>
        <a:p>
          <a:pPr>
            <a:lnSpc>
              <a:spcPct val="100000"/>
            </a:lnSpc>
          </a:pPr>
          <a:r>
            <a:rPr lang="en-US"/>
            <a:t>Build a classification model - At least 60% specificity and 60% sensitivity </a:t>
          </a:r>
        </a:p>
      </dgm:t>
    </dgm:pt>
    <dgm:pt modelId="{68E330E1-7ED1-4292-9F75-27C4B3DD7EC2}" type="parTrans" cxnId="{3146B4EF-7470-420C-860D-40D4B17A3FE1}">
      <dgm:prSet/>
      <dgm:spPr/>
      <dgm:t>
        <a:bodyPr/>
        <a:lstStyle/>
        <a:p>
          <a:endParaRPr lang="en-US"/>
        </a:p>
      </dgm:t>
    </dgm:pt>
    <dgm:pt modelId="{A8376F60-138E-4A87-99B6-F36BC7A07F29}" type="sibTrans" cxnId="{3146B4EF-7470-420C-860D-40D4B17A3FE1}">
      <dgm:prSet/>
      <dgm:spPr/>
      <dgm:t>
        <a:bodyPr/>
        <a:lstStyle/>
        <a:p>
          <a:endParaRPr lang="en-US"/>
        </a:p>
      </dgm:t>
    </dgm:pt>
    <dgm:pt modelId="{F152D302-D79F-4A6B-B902-1DCA6E2EA76B}">
      <dgm:prSet/>
      <dgm:spPr/>
      <dgm:t>
        <a:bodyPr/>
        <a:lstStyle/>
        <a:p>
          <a:pPr>
            <a:lnSpc>
              <a:spcPct val="100000"/>
            </a:lnSpc>
          </a:pPr>
          <a:r>
            <a:rPr lang="en-US"/>
            <a:t>Predict</a:t>
          </a:r>
        </a:p>
      </dgm:t>
    </dgm:pt>
    <dgm:pt modelId="{9BDA25C4-541D-4026-B1E8-A7D90A2BE9C1}" type="parTrans" cxnId="{29B1665C-1826-451B-BA7C-F0AB0743ED4F}">
      <dgm:prSet/>
      <dgm:spPr/>
      <dgm:t>
        <a:bodyPr/>
        <a:lstStyle/>
        <a:p>
          <a:endParaRPr lang="en-US"/>
        </a:p>
      </dgm:t>
    </dgm:pt>
    <dgm:pt modelId="{4783B25A-B1C9-4A71-81BB-938A97899AF0}" type="sibTrans" cxnId="{29B1665C-1826-451B-BA7C-F0AB0743ED4F}">
      <dgm:prSet/>
      <dgm:spPr/>
      <dgm:t>
        <a:bodyPr/>
        <a:lstStyle/>
        <a:p>
          <a:endParaRPr lang="en-US"/>
        </a:p>
      </dgm:t>
    </dgm:pt>
    <dgm:pt modelId="{42984198-02D5-4CB2-B39E-E44509BAE0B2}">
      <dgm:prSet/>
      <dgm:spPr/>
      <dgm:t>
        <a:bodyPr/>
        <a:lstStyle/>
        <a:p>
          <a:pPr>
            <a:lnSpc>
              <a:spcPct val="100000"/>
            </a:lnSpc>
          </a:pPr>
          <a:r>
            <a:rPr lang="en-US" dirty="0"/>
            <a:t>Monthly Income using RMSE Regression</a:t>
          </a:r>
        </a:p>
      </dgm:t>
    </dgm:pt>
    <dgm:pt modelId="{F7EB9912-B198-48E4-830D-1EC3E04406C9}" type="parTrans" cxnId="{5159A9E8-50C4-4953-B90F-6DD2FABA7781}">
      <dgm:prSet/>
      <dgm:spPr/>
      <dgm:t>
        <a:bodyPr/>
        <a:lstStyle/>
        <a:p>
          <a:endParaRPr lang="en-US"/>
        </a:p>
      </dgm:t>
    </dgm:pt>
    <dgm:pt modelId="{1D4F52C2-25D4-456C-AFA7-572382CC18BC}" type="sibTrans" cxnId="{5159A9E8-50C4-4953-B90F-6DD2FABA7781}">
      <dgm:prSet/>
      <dgm:spPr/>
      <dgm:t>
        <a:bodyPr/>
        <a:lstStyle/>
        <a:p>
          <a:endParaRPr lang="en-US"/>
        </a:p>
      </dgm:t>
    </dgm:pt>
    <dgm:pt modelId="{E3FD7FED-75C1-4869-A2E2-2A073960C091}" type="pres">
      <dgm:prSet presAssocID="{E4CDBB68-888D-41EB-81E5-98719704DCEC}" presName="root" presStyleCnt="0">
        <dgm:presLayoutVars>
          <dgm:dir/>
          <dgm:resizeHandles val="exact"/>
        </dgm:presLayoutVars>
      </dgm:prSet>
      <dgm:spPr/>
    </dgm:pt>
    <dgm:pt modelId="{16AB0234-9077-4114-B256-1F63F77371F4}" type="pres">
      <dgm:prSet presAssocID="{F57278A8-609D-4524-B671-B6DA82A5EC96}" presName="compNode" presStyleCnt="0"/>
      <dgm:spPr/>
    </dgm:pt>
    <dgm:pt modelId="{915391AD-580A-40B1-A39D-542E7AFD92C9}" type="pres">
      <dgm:prSet presAssocID="{F57278A8-609D-4524-B671-B6DA82A5EC96}" presName="bgRect" presStyleLbl="bgShp" presStyleIdx="0" presStyleCnt="3"/>
      <dgm:spPr/>
    </dgm:pt>
    <dgm:pt modelId="{879F71B3-32F3-40B6-8198-B3646004056F}" type="pres">
      <dgm:prSet presAssocID="{F57278A8-609D-4524-B671-B6DA82A5EC9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2AC29653-3D92-4C65-8005-4450CD18C91F}" type="pres">
      <dgm:prSet presAssocID="{F57278A8-609D-4524-B671-B6DA82A5EC96}" presName="spaceRect" presStyleCnt="0"/>
      <dgm:spPr/>
    </dgm:pt>
    <dgm:pt modelId="{04A528B7-501E-46FE-B417-FED27126BF92}" type="pres">
      <dgm:prSet presAssocID="{F57278A8-609D-4524-B671-B6DA82A5EC96}" presName="parTx" presStyleLbl="revTx" presStyleIdx="0" presStyleCnt="6">
        <dgm:presLayoutVars>
          <dgm:chMax val="0"/>
          <dgm:chPref val="0"/>
        </dgm:presLayoutVars>
      </dgm:prSet>
      <dgm:spPr/>
    </dgm:pt>
    <dgm:pt modelId="{8C12CF49-C5EE-4E5F-BEBE-337512CB15E7}" type="pres">
      <dgm:prSet presAssocID="{F57278A8-609D-4524-B671-B6DA82A5EC96}" presName="desTx" presStyleLbl="revTx" presStyleIdx="1" presStyleCnt="6">
        <dgm:presLayoutVars/>
      </dgm:prSet>
      <dgm:spPr/>
    </dgm:pt>
    <dgm:pt modelId="{C6CA9CA1-A392-4805-8393-C03C3F2B2935}" type="pres">
      <dgm:prSet presAssocID="{C099B91B-D776-437B-B2A0-808719AF4762}" presName="sibTrans" presStyleCnt="0"/>
      <dgm:spPr/>
    </dgm:pt>
    <dgm:pt modelId="{BCA71E8B-FEE0-4FF9-B646-93B9A6E198FA}" type="pres">
      <dgm:prSet presAssocID="{E7E4DB6B-94F1-4216-9DDA-50D92E45F3C7}" presName="compNode" presStyleCnt="0"/>
      <dgm:spPr/>
    </dgm:pt>
    <dgm:pt modelId="{4D779392-FBA8-482B-AD00-E934C7E5F150}" type="pres">
      <dgm:prSet presAssocID="{E7E4DB6B-94F1-4216-9DDA-50D92E45F3C7}" presName="bgRect" presStyleLbl="bgShp" presStyleIdx="1" presStyleCnt="3"/>
      <dgm:spPr/>
    </dgm:pt>
    <dgm:pt modelId="{223EC31E-770B-44C6-A133-54BCACBD50DC}" type="pres">
      <dgm:prSet presAssocID="{E7E4DB6B-94F1-4216-9DDA-50D92E45F3C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1C624D0F-3EAB-41E2-9D1A-5194F515EECE}" type="pres">
      <dgm:prSet presAssocID="{E7E4DB6B-94F1-4216-9DDA-50D92E45F3C7}" presName="spaceRect" presStyleCnt="0"/>
      <dgm:spPr/>
    </dgm:pt>
    <dgm:pt modelId="{A9687A03-FD73-4822-9688-13247D79EA2B}" type="pres">
      <dgm:prSet presAssocID="{E7E4DB6B-94F1-4216-9DDA-50D92E45F3C7}" presName="parTx" presStyleLbl="revTx" presStyleIdx="2" presStyleCnt="6">
        <dgm:presLayoutVars>
          <dgm:chMax val="0"/>
          <dgm:chPref val="0"/>
        </dgm:presLayoutVars>
      </dgm:prSet>
      <dgm:spPr/>
    </dgm:pt>
    <dgm:pt modelId="{EA7B412C-6455-4B50-9393-3B2DD736D7AA}" type="pres">
      <dgm:prSet presAssocID="{E7E4DB6B-94F1-4216-9DDA-50D92E45F3C7}" presName="desTx" presStyleLbl="revTx" presStyleIdx="3" presStyleCnt="6">
        <dgm:presLayoutVars/>
      </dgm:prSet>
      <dgm:spPr/>
    </dgm:pt>
    <dgm:pt modelId="{936B187E-6E69-487E-8275-8ED01CA15E0D}" type="pres">
      <dgm:prSet presAssocID="{FA7EB7BB-1188-4988-9554-1D47851C502D}" presName="sibTrans" presStyleCnt="0"/>
      <dgm:spPr/>
    </dgm:pt>
    <dgm:pt modelId="{2570F2D4-0F8F-464F-A939-151ACA1A5FF1}" type="pres">
      <dgm:prSet presAssocID="{F152D302-D79F-4A6B-B902-1DCA6E2EA76B}" presName="compNode" presStyleCnt="0"/>
      <dgm:spPr/>
    </dgm:pt>
    <dgm:pt modelId="{47D4947E-ED45-477A-9952-A656703E5D5C}" type="pres">
      <dgm:prSet presAssocID="{F152D302-D79F-4A6B-B902-1DCA6E2EA76B}" presName="bgRect" presStyleLbl="bgShp" presStyleIdx="2" presStyleCnt="3"/>
      <dgm:spPr/>
    </dgm:pt>
    <dgm:pt modelId="{57FADF86-D3C5-408E-8429-264CA38768EB}" type="pres">
      <dgm:prSet presAssocID="{F152D302-D79F-4A6B-B902-1DCA6E2EA7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CBD45DFF-DDBC-4E9A-80BD-B7022E8BA1E9}" type="pres">
      <dgm:prSet presAssocID="{F152D302-D79F-4A6B-B902-1DCA6E2EA76B}" presName="spaceRect" presStyleCnt="0"/>
      <dgm:spPr/>
    </dgm:pt>
    <dgm:pt modelId="{00217585-6874-4734-ADAD-3D930D438545}" type="pres">
      <dgm:prSet presAssocID="{F152D302-D79F-4A6B-B902-1DCA6E2EA76B}" presName="parTx" presStyleLbl="revTx" presStyleIdx="4" presStyleCnt="6">
        <dgm:presLayoutVars>
          <dgm:chMax val="0"/>
          <dgm:chPref val="0"/>
        </dgm:presLayoutVars>
      </dgm:prSet>
      <dgm:spPr/>
    </dgm:pt>
    <dgm:pt modelId="{A8AF3806-DC4D-4005-B8E6-F8C66FA995A5}" type="pres">
      <dgm:prSet presAssocID="{F152D302-D79F-4A6B-B902-1DCA6E2EA76B}" presName="desTx" presStyleLbl="revTx" presStyleIdx="5" presStyleCnt="6">
        <dgm:presLayoutVars/>
      </dgm:prSet>
      <dgm:spPr/>
    </dgm:pt>
  </dgm:ptLst>
  <dgm:cxnLst>
    <dgm:cxn modelId="{86D89126-8A12-44ED-931E-2A9BFC72725D}" srcId="{E4CDBB68-888D-41EB-81E5-98719704DCEC}" destId="{F57278A8-609D-4524-B671-B6DA82A5EC96}" srcOrd="0" destOrd="0" parTransId="{DB31A723-0794-46F6-9815-D852500BF26D}" sibTransId="{C099B91B-D776-437B-B2A0-808719AF4762}"/>
    <dgm:cxn modelId="{427AF436-1946-488B-A31D-E497FEFA8155}" type="presOf" srcId="{F57278A8-609D-4524-B671-B6DA82A5EC96}" destId="{04A528B7-501E-46FE-B417-FED27126BF92}" srcOrd="0" destOrd="0" presId="urn:microsoft.com/office/officeart/2018/2/layout/IconVerticalSolidList"/>
    <dgm:cxn modelId="{29B1665C-1826-451B-BA7C-F0AB0743ED4F}" srcId="{E4CDBB68-888D-41EB-81E5-98719704DCEC}" destId="{F152D302-D79F-4A6B-B902-1DCA6E2EA76B}" srcOrd="2" destOrd="0" parTransId="{9BDA25C4-541D-4026-B1E8-A7D90A2BE9C1}" sibTransId="{4783B25A-B1C9-4A71-81BB-938A97899AF0}"/>
    <dgm:cxn modelId="{ECDCBA63-84B5-40D7-BFB5-8418F4C2ABCC}" srcId="{F57278A8-609D-4524-B671-B6DA82A5EC96}" destId="{3EFC348B-E7FD-4E37-BD9E-EB31A031C57E}" srcOrd="0" destOrd="0" parTransId="{37A02532-6269-428F-8E5F-6491E6204FAD}" sibTransId="{81AD94ED-69E1-4789-8772-36FD7E18E003}"/>
    <dgm:cxn modelId="{93A11C6B-5DC1-47E4-BB2C-8B7698EA1547}" srcId="{E4CDBB68-888D-41EB-81E5-98719704DCEC}" destId="{E7E4DB6B-94F1-4216-9DDA-50D92E45F3C7}" srcOrd="1" destOrd="0" parTransId="{597F719C-5642-4614-A517-8F4ED123E5DD}" sibTransId="{FA7EB7BB-1188-4988-9554-1D47851C502D}"/>
    <dgm:cxn modelId="{2128A07F-0D99-4B4B-B609-EECE30322B84}" type="presOf" srcId="{F947B7BA-96ED-49E6-9F4D-21A79DA7B516}" destId="{EA7B412C-6455-4B50-9393-3B2DD736D7AA}" srcOrd="0" destOrd="0" presId="urn:microsoft.com/office/officeart/2018/2/layout/IconVerticalSolidList"/>
    <dgm:cxn modelId="{8EBEB48C-CB69-4A91-8585-45889D871194}" type="presOf" srcId="{E7E4DB6B-94F1-4216-9DDA-50D92E45F3C7}" destId="{A9687A03-FD73-4822-9688-13247D79EA2B}" srcOrd="0" destOrd="0" presId="urn:microsoft.com/office/officeart/2018/2/layout/IconVerticalSolidList"/>
    <dgm:cxn modelId="{97EDBECA-8DB0-44DD-9A18-4E5A4BE12F71}" type="presOf" srcId="{42984198-02D5-4CB2-B39E-E44509BAE0B2}" destId="{A8AF3806-DC4D-4005-B8E6-F8C66FA995A5}" srcOrd="0" destOrd="0" presId="urn:microsoft.com/office/officeart/2018/2/layout/IconVerticalSolidList"/>
    <dgm:cxn modelId="{9F3202D0-E2BB-431F-A5C2-0A4105FA6863}" type="presOf" srcId="{E4CDBB68-888D-41EB-81E5-98719704DCEC}" destId="{E3FD7FED-75C1-4869-A2E2-2A073960C091}" srcOrd="0" destOrd="0" presId="urn:microsoft.com/office/officeart/2018/2/layout/IconVerticalSolidList"/>
    <dgm:cxn modelId="{3E57DFD6-6D1A-4638-A6DD-F13119444E6A}" type="presOf" srcId="{3EFC348B-E7FD-4E37-BD9E-EB31A031C57E}" destId="{8C12CF49-C5EE-4E5F-BEBE-337512CB15E7}" srcOrd="0" destOrd="0" presId="urn:microsoft.com/office/officeart/2018/2/layout/IconVerticalSolidList"/>
    <dgm:cxn modelId="{5159A9E8-50C4-4953-B90F-6DD2FABA7781}" srcId="{F152D302-D79F-4A6B-B902-1DCA6E2EA76B}" destId="{42984198-02D5-4CB2-B39E-E44509BAE0B2}" srcOrd="0" destOrd="0" parTransId="{F7EB9912-B198-48E4-830D-1EC3E04406C9}" sibTransId="{1D4F52C2-25D4-456C-AFA7-572382CC18BC}"/>
    <dgm:cxn modelId="{3146B4EF-7470-420C-860D-40D4B17A3FE1}" srcId="{E7E4DB6B-94F1-4216-9DDA-50D92E45F3C7}" destId="{F947B7BA-96ED-49E6-9F4D-21A79DA7B516}" srcOrd="0" destOrd="0" parTransId="{68E330E1-7ED1-4292-9F75-27C4B3DD7EC2}" sibTransId="{A8376F60-138E-4A87-99B6-F36BC7A07F29}"/>
    <dgm:cxn modelId="{BAFCC8F1-79A1-4351-8D14-A0192CEB848C}" type="presOf" srcId="{F152D302-D79F-4A6B-B902-1DCA6E2EA76B}" destId="{00217585-6874-4734-ADAD-3D930D438545}" srcOrd="0" destOrd="0" presId="urn:microsoft.com/office/officeart/2018/2/layout/IconVerticalSolidList"/>
    <dgm:cxn modelId="{3F354F58-37C4-4B86-AFF9-56098FB79250}" type="presParOf" srcId="{E3FD7FED-75C1-4869-A2E2-2A073960C091}" destId="{16AB0234-9077-4114-B256-1F63F77371F4}" srcOrd="0" destOrd="0" presId="urn:microsoft.com/office/officeart/2018/2/layout/IconVerticalSolidList"/>
    <dgm:cxn modelId="{8104950F-13DB-4CBB-9435-58AC5D2FB670}" type="presParOf" srcId="{16AB0234-9077-4114-B256-1F63F77371F4}" destId="{915391AD-580A-40B1-A39D-542E7AFD92C9}" srcOrd="0" destOrd="0" presId="urn:microsoft.com/office/officeart/2018/2/layout/IconVerticalSolidList"/>
    <dgm:cxn modelId="{02B815D4-4CF4-4587-80DF-6E5A4909D783}" type="presParOf" srcId="{16AB0234-9077-4114-B256-1F63F77371F4}" destId="{879F71B3-32F3-40B6-8198-B3646004056F}" srcOrd="1" destOrd="0" presId="urn:microsoft.com/office/officeart/2018/2/layout/IconVerticalSolidList"/>
    <dgm:cxn modelId="{547455CD-B5F2-4289-89C1-B56563FE6459}" type="presParOf" srcId="{16AB0234-9077-4114-B256-1F63F77371F4}" destId="{2AC29653-3D92-4C65-8005-4450CD18C91F}" srcOrd="2" destOrd="0" presId="urn:microsoft.com/office/officeart/2018/2/layout/IconVerticalSolidList"/>
    <dgm:cxn modelId="{AC1A901E-83FF-493E-BCAC-B994CF4FE782}" type="presParOf" srcId="{16AB0234-9077-4114-B256-1F63F77371F4}" destId="{04A528B7-501E-46FE-B417-FED27126BF92}" srcOrd="3" destOrd="0" presId="urn:microsoft.com/office/officeart/2018/2/layout/IconVerticalSolidList"/>
    <dgm:cxn modelId="{2978D8DB-ECEB-460B-B82F-D5826F3E4FDD}" type="presParOf" srcId="{16AB0234-9077-4114-B256-1F63F77371F4}" destId="{8C12CF49-C5EE-4E5F-BEBE-337512CB15E7}" srcOrd="4" destOrd="0" presId="urn:microsoft.com/office/officeart/2018/2/layout/IconVerticalSolidList"/>
    <dgm:cxn modelId="{774C866F-0CC5-45EC-90AF-03D00D520889}" type="presParOf" srcId="{E3FD7FED-75C1-4869-A2E2-2A073960C091}" destId="{C6CA9CA1-A392-4805-8393-C03C3F2B2935}" srcOrd="1" destOrd="0" presId="urn:microsoft.com/office/officeart/2018/2/layout/IconVerticalSolidList"/>
    <dgm:cxn modelId="{CC60B6B2-EA1C-4141-9217-59E8CCD157A2}" type="presParOf" srcId="{E3FD7FED-75C1-4869-A2E2-2A073960C091}" destId="{BCA71E8B-FEE0-4FF9-B646-93B9A6E198FA}" srcOrd="2" destOrd="0" presId="urn:microsoft.com/office/officeart/2018/2/layout/IconVerticalSolidList"/>
    <dgm:cxn modelId="{28BC70AF-93FC-4BAB-A8EE-0D4F6FBAE40B}" type="presParOf" srcId="{BCA71E8B-FEE0-4FF9-B646-93B9A6E198FA}" destId="{4D779392-FBA8-482B-AD00-E934C7E5F150}" srcOrd="0" destOrd="0" presId="urn:microsoft.com/office/officeart/2018/2/layout/IconVerticalSolidList"/>
    <dgm:cxn modelId="{22B8E36A-F182-4672-9BCD-BBAB331921FD}" type="presParOf" srcId="{BCA71E8B-FEE0-4FF9-B646-93B9A6E198FA}" destId="{223EC31E-770B-44C6-A133-54BCACBD50DC}" srcOrd="1" destOrd="0" presId="urn:microsoft.com/office/officeart/2018/2/layout/IconVerticalSolidList"/>
    <dgm:cxn modelId="{30B33206-EEFD-4858-85D7-24DC24436423}" type="presParOf" srcId="{BCA71E8B-FEE0-4FF9-B646-93B9A6E198FA}" destId="{1C624D0F-3EAB-41E2-9D1A-5194F515EECE}" srcOrd="2" destOrd="0" presId="urn:microsoft.com/office/officeart/2018/2/layout/IconVerticalSolidList"/>
    <dgm:cxn modelId="{0486104A-4248-4B70-B16F-9482913D8A93}" type="presParOf" srcId="{BCA71E8B-FEE0-4FF9-B646-93B9A6E198FA}" destId="{A9687A03-FD73-4822-9688-13247D79EA2B}" srcOrd="3" destOrd="0" presId="urn:microsoft.com/office/officeart/2018/2/layout/IconVerticalSolidList"/>
    <dgm:cxn modelId="{0DDE1C27-492D-4954-81FF-C67DCDD5F681}" type="presParOf" srcId="{BCA71E8B-FEE0-4FF9-B646-93B9A6E198FA}" destId="{EA7B412C-6455-4B50-9393-3B2DD736D7AA}" srcOrd="4" destOrd="0" presId="urn:microsoft.com/office/officeart/2018/2/layout/IconVerticalSolidList"/>
    <dgm:cxn modelId="{C6A8757F-1A59-461A-AE1C-715CCA626BD1}" type="presParOf" srcId="{E3FD7FED-75C1-4869-A2E2-2A073960C091}" destId="{936B187E-6E69-487E-8275-8ED01CA15E0D}" srcOrd="3" destOrd="0" presId="urn:microsoft.com/office/officeart/2018/2/layout/IconVerticalSolidList"/>
    <dgm:cxn modelId="{84E5847B-BF90-4275-BD7C-A0C78094302B}" type="presParOf" srcId="{E3FD7FED-75C1-4869-A2E2-2A073960C091}" destId="{2570F2D4-0F8F-464F-A939-151ACA1A5FF1}" srcOrd="4" destOrd="0" presId="urn:microsoft.com/office/officeart/2018/2/layout/IconVerticalSolidList"/>
    <dgm:cxn modelId="{650A3D03-3FDF-4C48-B612-26C43444AF85}" type="presParOf" srcId="{2570F2D4-0F8F-464F-A939-151ACA1A5FF1}" destId="{47D4947E-ED45-477A-9952-A656703E5D5C}" srcOrd="0" destOrd="0" presId="urn:microsoft.com/office/officeart/2018/2/layout/IconVerticalSolidList"/>
    <dgm:cxn modelId="{A2F01667-EF66-4B37-A8C6-F0F9078E50FE}" type="presParOf" srcId="{2570F2D4-0F8F-464F-A939-151ACA1A5FF1}" destId="{57FADF86-D3C5-408E-8429-264CA38768EB}" srcOrd="1" destOrd="0" presId="urn:microsoft.com/office/officeart/2018/2/layout/IconVerticalSolidList"/>
    <dgm:cxn modelId="{1CC9926C-A425-4D90-A773-A21B5583E7F8}" type="presParOf" srcId="{2570F2D4-0F8F-464F-A939-151ACA1A5FF1}" destId="{CBD45DFF-DDBC-4E9A-80BD-B7022E8BA1E9}" srcOrd="2" destOrd="0" presId="urn:microsoft.com/office/officeart/2018/2/layout/IconVerticalSolidList"/>
    <dgm:cxn modelId="{B1512196-FA66-40ED-BB65-9AE334362D3A}" type="presParOf" srcId="{2570F2D4-0F8F-464F-A939-151ACA1A5FF1}" destId="{00217585-6874-4734-ADAD-3D930D438545}" srcOrd="3" destOrd="0" presId="urn:microsoft.com/office/officeart/2018/2/layout/IconVerticalSolidList"/>
    <dgm:cxn modelId="{77D2A680-73D7-438A-A17D-6CF3ED28225A}" type="presParOf" srcId="{2570F2D4-0F8F-464F-A939-151ACA1A5FF1}" destId="{A8AF3806-DC4D-4005-B8E6-F8C66FA995A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FC1D98-F899-4938-84D5-E66B4AF4E87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2FE8EE-A00E-4878-9F2F-0394D7951B09}">
      <dgm:prSet/>
      <dgm:spPr/>
      <dgm:t>
        <a:bodyPr/>
        <a:lstStyle/>
        <a:p>
          <a:r>
            <a:rPr lang="en-US"/>
            <a:t>Attrition factors </a:t>
          </a:r>
        </a:p>
      </dgm:t>
    </dgm:pt>
    <dgm:pt modelId="{98FF669A-F97A-4669-9FF5-AAAAB11B4A45}" type="parTrans" cxnId="{C830967C-BB2C-4308-B220-ACFDE0CA669F}">
      <dgm:prSet/>
      <dgm:spPr/>
      <dgm:t>
        <a:bodyPr/>
        <a:lstStyle/>
        <a:p>
          <a:endParaRPr lang="en-US"/>
        </a:p>
      </dgm:t>
    </dgm:pt>
    <dgm:pt modelId="{BF2D8715-263C-47F2-A00B-E005DA0C36FD}" type="sibTrans" cxnId="{C830967C-BB2C-4308-B220-ACFDE0CA669F}">
      <dgm:prSet/>
      <dgm:spPr/>
      <dgm:t>
        <a:bodyPr/>
        <a:lstStyle/>
        <a:p>
          <a:endParaRPr lang="en-US"/>
        </a:p>
      </dgm:t>
    </dgm:pt>
    <dgm:pt modelId="{F046AF5F-5481-4387-9C71-A39B910E52F9}">
      <dgm:prSet/>
      <dgm:spPr/>
      <dgm:t>
        <a:bodyPr/>
        <a:lstStyle/>
        <a:p>
          <a:r>
            <a:rPr lang="en-US"/>
            <a:t>Attrition Classification</a:t>
          </a:r>
        </a:p>
      </dgm:t>
    </dgm:pt>
    <dgm:pt modelId="{3F1DA651-9E5A-4C61-B470-D639132354DA}" type="parTrans" cxnId="{B2258F61-0D53-416E-BFDB-B930C91C3DEC}">
      <dgm:prSet/>
      <dgm:spPr/>
      <dgm:t>
        <a:bodyPr/>
        <a:lstStyle/>
        <a:p>
          <a:endParaRPr lang="en-US"/>
        </a:p>
      </dgm:t>
    </dgm:pt>
    <dgm:pt modelId="{7742054E-3061-43C3-955B-CBEB12835868}" type="sibTrans" cxnId="{B2258F61-0D53-416E-BFDB-B930C91C3DEC}">
      <dgm:prSet/>
      <dgm:spPr/>
      <dgm:t>
        <a:bodyPr/>
        <a:lstStyle/>
        <a:p>
          <a:endParaRPr lang="en-US"/>
        </a:p>
      </dgm:t>
    </dgm:pt>
    <dgm:pt modelId="{D220EF4D-CD47-4358-B543-4FA0B62B26A7}">
      <dgm:prSet/>
      <dgm:spPr/>
      <dgm:t>
        <a:bodyPr/>
        <a:lstStyle/>
        <a:p>
          <a:r>
            <a:rPr lang="en-US"/>
            <a:t>Income Prediction </a:t>
          </a:r>
        </a:p>
      </dgm:t>
    </dgm:pt>
    <dgm:pt modelId="{88001F38-346E-4640-A5E3-7163B1263AD5}" type="parTrans" cxnId="{E6E1777F-559D-4B21-A572-31740126C490}">
      <dgm:prSet/>
      <dgm:spPr/>
      <dgm:t>
        <a:bodyPr/>
        <a:lstStyle/>
        <a:p>
          <a:endParaRPr lang="en-US"/>
        </a:p>
      </dgm:t>
    </dgm:pt>
    <dgm:pt modelId="{13C0453D-9C85-4FFA-81C3-019F684AA87D}" type="sibTrans" cxnId="{E6E1777F-559D-4B21-A572-31740126C490}">
      <dgm:prSet/>
      <dgm:spPr/>
      <dgm:t>
        <a:bodyPr/>
        <a:lstStyle/>
        <a:p>
          <a:endParaRPr lang="en-US"/>
        </a:p>
      </dgm:t>
    </dgm:pt>
    <dgm:pt modelId="{F667350C-8170-40DF-9E8E-4875B072C9B3}" type="pres">
      <dgm:prSet presAssocID="{6DFC1D98-F899-4938-84D5-E66B4AF4E87B}" presName="root" presStyleCnt="0">
        <dgm:presLayoutVars>
          <dgm:dir/>
          <dgm:resizeHandles val="exact"/>
        </dgm:presLayoutVars>
      </dgm:prSet>
      <dgm:spPr/>
    </dgm:pt>
    <dgm:pt modelId="{D12E056F-9EC6-4114-A97E-E80D4105D184}" type="pres">
      <dgm:prSet presAssocID="{A32FE8EE-A00E-4878-9F2F-0394D7951B09}" presName="compNode" presStyleCnt="0"/>
      <dgm:spPr/>
    </dgm:pt>
    <dgm:pt modelId="{52935E87-A48E-498D-A3F9-A4057B233314}" type="pres">
      <dgm:prSet presAssocID="{A32FE8EE-A00E-4878-9F2F-0394D7951B09}" presName="bgRect" presStyleLbl="bgShp" presStyleIdx="0" presStyleCnt="3"/>
      <dgm:spPr/>
    </dgm:pt>
    <dgm:pt modelId="{95B4A803-1533-44F1-88DE-36714064BB59}" type="pres">
      <dgm:prSet presAssocID="{A32FE8EE-A00E-4878-9F2F-0394D7951B0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m"/>
        </a:ext>
      </dgm:extLst>
    </dgm:pt>
    <dgm:pt modelId="{0E7CA6C8-1549-470C-A309-D1ED3776E03A}" type="pres">
      <dgm:prSet presAssocID="{A32FE8EE-A00E-4878-9F2F-0394D7951B09}" presName="spaceRect" presStyleCnt="0"/>
      <dgm:spPr/>
    </dgm:pt>
    <dgm:pt modelId="{156177FB-50FA-4AF8-B664-F367BBBB46C8}" type="pres">
      <dgm:prSet presAssocID="{A32FE8EE-A00E-4878-9F2F-0394D7951B09}" presName="parTx" presStyleLbl="revTx" presStyleIdx="0" presStyleCnt="3">
        <dgm:presLayoutVars>
          <dgm:chMax val="0"/>
          <dgm:chPref val="0"/>
        </dgm:presLayoutVars>
      </dgm:prSet>
      <dgm:spPr/>
    </dgm:pt>
    <dgm:pt modelId="{B36D43AC-79CF-4E84-9A5C-8A66D87A47F1}" type="pres">
      <dgm:prSet presAssocID="{BF2D8715-263C-47F2-A00B-E005DA0C36FD}" presName="sibTrans" presStyleCnt="0"/>
      <dgm:spPr/>
    </dgm:pt>
    <dgm:pt modelId="{1A8546CE-4E64-4CCD-8C7D-C763F9456347}" type="pres">
      <dgm:prSet presAssocID="{F046AF5F-5481-4387-9C71-A39B910E52F9}" presName="compNode" presStyleCnt="0"/>
      <dgm:spPr/>
    </dgm:pt>
    <dgm:pt modelId="{F93D8998-16A2-48F1-AA96-6E81767B0D62}" type="pres">
      <dgm:prSet presAssocID="{F046AF5F-5481-4387-9C71-A39B910E52F9}" presName="bgRect" presStyleLbl="bgShp" presStyleIdx="1" presStyleCnt="3"/>
      <dgm:spPr/>
    </dgm:pt>
    <dgm:pt modelId="{7C61DA8B-F79C-4086-875B-5FBACB204FF3}" type="pres">
      <dgm:prSet presAssocID="{F046AF5F-5481-4387-9C71-A39B910E52F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E2A3A2A4-F611-4C49-B854-7EF2F63E701F}" type="pres">
      <dgm:prSet presAssocID="{F046AF5F-5481-4387-9C71-A39B910E52F9}" presName="spaceRect" presStyleCnt="0"/>
      <dgm:spPr/>
    </dgm:pt>
    <dgm:pt modelId="{1C7A8488-DCF0-47A4-80E6-6D0361F60D29}" type="pres">
      <dgm:prSet presAssocID="{F046AF5F-5481-4387-9C71-A39B910E52F9}" presName="parTx" presStyleLbl="revTx" presStyleIdx="1" presStyleCnt="3">
        <dgm:presLayoutVars>
          <dgm:chMax val="0"/>
          <dgm:chPref val="0"/>
        </dgm:presLayoutVars>
      </dgm:prSet>
      <dgm:spPr/>
    </dgm:pt>
    <dgm:pt modelId="{A82E5585-5570-4959-B5CE-CC98F1142C22}" type="pres">
      <dgm:prSet presAssocID="{7742054E-3061-43C3-955B-CBEB12835868}" presName="sibTrans" presStyleCnt="0"/>
      <dgm:spPr/>
    </dgm:pt>
    <dgm:pt modelId="{4537E726-6339-44FB-85E3-BB12C04D6BD2}" type="pres">
      <dgm:prSet presAssocID="{D220EF4D-CD47-4358-B543-4FA0B62B26A7}" presName="compNode" presStyleCnt="0"/>
      <dgm:spPr/>
    </dgm:pt>
    <dgm:pt modelId="{40F22349-FF8E-4E89-B0B9-C53D50294746}" type="pres">
      <dgm:prSet presAssocID="{D220EF4D-CD47-4358-B543-4FA0B62B26A7}" presName="bgRect" presStyleLbl="bgShp" presStyleIdx="2" presStyleCnt="3"/>
      <dgm:spPr/>
    </dgm:pt>
    <dgm:pt modelId="{8CD8562F-B453-4F7F-B376-DB8C64D39FFE}" type="pres">
      <dgm:prSet presAssocID="{D220EF4D-CD47-4358-B543-4FA0B62B26A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7CABB170-18AE-429E-B1D2-CB0C84EF6931}" type="pres">
      <dgm:prSet presAssocID="{D220EF4D-CD47-4358-B543-4FA0B62B26A7}" presName="spaceRect" presStyleCnt="0"/>
      <dgm:spPr/>
    </dgm:pt>
    <dgm:pt modelId="{56246506-9D39-43F5-A4DC-EE4556263B04}" type="pres">
      <dgm:prSet presAssocID="{D220EF4D-CD47-4358-B543-4FA0B62B26A7}" presName="parTx" presStyleLbl="revTx" presStyleIdx="2" presStyleCnt="3">
        <dgm:presLayoutVars>
          <dgm:chMax val="0"/>
          <dgm:chPref val="0"/>
        </dgm:presLayoutVars>
      </dgm:prSet>
      <dgm:spPr/>
    </dgm:pt>
  </dgm:ptLst>
  <dgm:cxnLst>
    <dgm:cxn modelId="{AE09031E-A9F5-4FF5-81BD-6D664DA836A0}" type="presOf" srcId="{F046AF5F-5481-4387-9C71-A39B910E52F9}" destId="{1C7A8488-DCF0-47A4-80E6-6D0361F60D29}" srcOrd="0" destOrd="0" presId="urn:microsoft.com/office/officeart/2018/2/layout/IconVerticalSolidList"/>
    <dgm:cxn modelId="{6EB23337-0619-461B-9012-5402689C3F03}" type="presOf" srcId="{A32FE8EE-A00E-4878-9F2F-0394D7951B09}" destId="{156177FB-50FA-4AF8-B664-F367BBBB46C8}" srcOrd="0" destOrd="0" presId="urn:microsoft.com/office/officeart/2018/2/layout/IconVerticalSolidList"/>
    <dgm:cxn modelId="{B2258F61-0D53-416E-BFDB-B930C91C3DEC}" srcId="{6DFC1D98-F899-4938-84D5-E66B4AF4E87B}" destId="{F046AF5F-5481-4387-9C71-A39B910E52F9}" srcOrd="1" destOrd="0" parTransId="{3F1DA651-9E5A-4C61-B470-D639132354DA}" sibTransId="{7742054E-3061-43C3-955B-CBEB12835868}"/>
    <dgm:cxn modelId="{AF0A8162-FB8B-4635-A431-9B8B07E28BBB}" type="presOf" srcId="{D220EF4D-CD47-4358-B543-4FA0B62B26A7}" destId="{56246506-9D39-43F5-A4DC-EE4556263B04}" srcOrd="0" destOrd="0" presId="urn:microsoft.com/office/officeart/2018/2/layout/IconVerticalSolidList"/>
    <dgm:cxn modelId="{6AEDA756-50F8-498A-9131-D483A8061195}" type="presOf" srcId="{6DFC1D98-F899-4938-84D5-E66B4AF4E87B}" destId="{F667350C-8170-40DF-9E8E-4875B072C9B3}" srcOrd="0" destOrd="0" presId="urn:microsoft.com/office/officeart/2018/2/layout/IconVerticalSolidList"/>
    <dgm:cxn modelId="{C830967C-BB2C-4308-B220-ACFDE0CA669F}" srcId="{6DFC1D98-F899-4938-84D5-E66B4AF4E87B}" destId="{A32FE8EE-A00E-4878-9F2F-0394D7951B09}" srcOrd="0" destOrd="0" parTransId="{98FF669A-F97A-4669-9FF5-AAAAB11B4A45}" sibTransId="{BF2D8715-263C-47F2-A00B-E005DA0C36FD}"/>
    <dgm:cxn modelId="{E6E1777F-559D-4B21-A572-31740126C490}" srcId="{6DFC1D98-F899-4938-84D5-E66B4AF4E87B}" destId="{D220EF4D-CD47-4358-B543-4FA0B62B26A7}" srcOrd="2" destOrd="0" parTransId="{88001F38-346E-4640-A5E3-7163B1263AD5}" sibTransId="{13C0453D-9C85-4FFA-81C3-019F684AA87D}"/>
    <dgm:cxn modelId="{2AA77372-ABE0-4B18-87EF-092342C3BCD1}" type="presParOf" srcId="{F667350C-8170-40DF-9E8E-4875B072C9B3}" destId="{D12E056F-9EC6-4114-A97E-E80D4105D184}" srcOrd="0" destOrd="0" presId="urn:microsoft.com/office/officeart/2018/2/layout/IconVerticalSolidList"/>
    <dgm:cxn modelId="{CB9849A7-E35F-4FEA-94A4-718F0520EE4B}" type="presParOf" srcId="{D12E056F-9EC6-4114-A97E-E80D4105D184}" destId="{52935E87-A48E-498D-A3F9-A4057B233314}" srcOrd="0" destOrd="0" presId="urn:microsoft.com/office/officeart/2018/2/layout/IconVerticalSolidList"/>
    <dgm:cxn modelId="{F9759392-3C36-4362-A4B0-D5D2DABFC650}" type="presParOf" srcId="{D12E056F-9EC6-4114-A97E-E80D4105D184}" destId="{95B4A803-1533-44F1-88DE-36714064BB59}" srcOrd="1" destOrd="0" presId="urn:microsoft.com/office/officeart/2018/2/layout/IconVerticalSolidList"/>
    <dgm:cxn modelId="{04CCE880-F311-4362-8DAE-8B4F6B9DC9CF}" type="presParOf" srcId="{D12E056F-9EC6-4114-A97E-E80D4105D184}" destId="{0E7CA6C8-1549-470C-A309-D1ED3776E03A}" srcOrd="2" destOrd="0" presId="urn:microsoft.com/office/officeart/2018/2/layout/IconVerticalSolidList"/>
    <dgm:cxn modelId="{9A4B969F-7AD3-48BD-99D5-54615A9A44C0}" type="presParOf" srcId="{D12E056F-9EC6-4114-A97E-E80D4105D184}" destId="{156177FB-50FA-4AF8-B664-F367BBBB46C8}" srcOrd="3" destOrd="0" presId="urn:microsoft.com/office/officeart/2018/2/layout/IconVerticalSolidList"/>
    <dgm:cxn modelId="{A744547C-AD0A-481F-81F7-0CEE89A5F65B}" type="presParOf" srcId="{F667350C-8170-40DF-9E8E-4875B072C9B3}" destId="{B36D43AC-79CF-4E84-9A5C-8A66D87A47F1}" srcOrd="1" destOrd="0" presId="urn:microsoft.com/office/officeart/2018/2/layout/IconVerticalSolidList"/>
    <dgm:cxn modelId="{2C9F92CF-0748-47A7-9FEB-C0ACEAAA80B8}" type="presParOf" srcId="{F667350C-8170-40DF-9E8E-4875B072C9B3}" destId="{1A8546CE-4E64-4CCD-8C7D-C763F9456347}" srcOrd="2" destOrd="0" presId="urn:microsoft.com/office/officeart/2018/2/layout/IconVerticalSolidList"/>
    <dgm:cxn modelId="{F065E809-0378-451C-8A1B-90FC26CE9A19}" type="presParOf" srcId="{1A8546CE-4E64-4CCD-8C7D-C763F9456347}" destId="{F93D8998-16A2-48F1-AA96-6E81767B0D62}" srcOrd="0" destOrd="0" presId="urn:microsoft.com/office/officeart/2018/2/layout/IconVerticalSolidList"/>
    <dgm:cxn modelId="{CA87FB0E-9DB6-47F8-A5DE-F4D5558AA601}" type="presParOf" srcId="{1A8546CE-4E64-4CCD-8C7D-C763F9456347}" destId="{7C61DA8B-F79C-4086-875B-5FBACB204FF3}" srcOrd="1" destOrd="0" presId="urn:microsoft.com/office/officeart/2018/2/layout/IconVerticalSolidList"/>
    <dgm:cxn modelId="{3F1B7E20-394A-452A-91D7-4E3D4BE688AD}" type="presParOf" srcId="{1A8546CE-4E64-4CCD-8C7D-C763F9456347}" destId="{E2A3A2A4-F611-4C49-B854-7EF2F63E701F}" srcOrd="2" destOrd="0" presId="urn:microsoft.com/office/officeart/2018/2/layout/IconVerticalSolidList"/>
    <dgm:cxn modelId="{CAE65AA8-259B-4780-84C5-CB8B3BC1C4AC}" type="presParOf" srcId="{1A8546CE-4E64-4CCD-8C7D-C763F9456347}" destId="{1C7A8488-DCF0-47A4-80E6-6D0361F60D29}" srcOrd="3" destOrd="0" presId="urn:microsoft.com/office/officeart/2018/2/layout/IconVerticalSolidList"/>
    <dgm:cxn modelId="{D3C5F84A-6086-4A2A-AF3E-88E17EA79EA8}" type="presParOf" srcId="{F667350C-8170-40DF-9E8E-4875B072C9B3}" destId="{A82E5585-5570-4959-B5CE-CC98F1142C22}" srcOrd="3" destOrd="0" presId="urn:microsoft.com/office/officeart/2018/2/layout/IconVerticalSolidList"/>
    <dgm:cxn modelId="{8877181E-283E-4F66-ABD4-379A28EAB265}" type="presParOf" srcId="{F667350C-8170-40DF-9E8E-4875B072C9B3}" destId="{4537E726-6339-44FB-85E3-BB12C04D6BD2}" srcOrd="4" destOrd="0" presId="urn:microsoft.com/office/officeart/2018/2/layout/IconVerticalSolidList"/>
    <dgm:cxn modelId="{7D4B3360-7D63-419B-8B88-259DC4E8AF49}" type="presParOf" srcId="{4537E726-6339-44FB-85E3-BB12C04D6BD2}" destId="{40F22349-FF8E-4E89-B0B9-C53D50294746}" srcOrd="0" destOrd="0" presId="urn:microsoft.com/office/officeart/2018/2/layout/IconVerticalSolidList"/>
    <dgm:cxn modelId="{F841AE8B-5A64-482E-A879-ABAED7769E99}" type="presParOf" srcId="{4537E726-6339-44FB-85E3-BB12C04D6BD2}" destId="{8CD8562F-B453-4F7F-B376-DB8C64D39FFE}" srcOrd="1" destOrd="0" presId="urn:microsoft.com/office/officeart/2018/2/layout/IconVerticalSolidList"/>
    <dgm:cxn modelId="{6B4F13DC-9C7A-47A5-A035-9F0B12E3AD96}" type="presParOf" srcId="{4537E726-6339-44FB-85E3-BB12C04D6BD2}" destId="{7CABB170-18AE-429E-B1D2-CB0C84EF6931}" srcOrd="2" destOrd="0" presId="urn:microsoft.com/office/officeart/2018/2/layout/IconVerticalSolidList"/>
    <dgm:cxn modelId="{066689CE-D5E2-4D28-9C75-1C66386E13FB}" type="presParOf" srcId="{4537E726-6339-44FB-85E3-BB12C04D6BD2}" destId="{56246506-9D39-43F5-A4DC-EE4556263B0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F02EC3-2218-4E9D-B9A7-85911B316F30}">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B0EC0B-B028-484C-B53A-29365867EBE1}">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241FEE-A837-4152-8DA6-0B056239A6FE}">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Analytics Objectives</a:t>
          </a:r>
        </a:p>
      </dsp:txBody>
      <dsp:txXfrm>
        <a:off x="1131174" y="4597"/>
        <a:ext cx="5382429" cy="979371"/>
      </dsp:txXfrm>
    </dsp:sp>
    <dsp:sp modelId="{A8A1673E-9BA0-42AE-BF4C-DFB1E1E34AAF}">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07E5-DBCB-43CC-82DB-4155AAF98C4D}">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0CB7EC-8F8C-479E-AB55-F845064CCCCF}">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Exploratory Data Analysis</a:t>
          </a:r>
        </a:p>
      </dsp:txBody>
      <dsp:txXfrm>
        <a:off x="1131174" y="1228812"/>
        <a:ext cx="5382429" cy="979371"/>
      </dsp:txXfrm>
    </dsp:sp>
    <dsp:sp modelId="{E2E4AB87-F3B7-4F6B-ACDB-291A9FC2037B}">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BA01B7-6F63-4D87-8D32-8756E80F2224}">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CC13B6-D6C8-4900-8569-426238434A04}">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Attrition Classification Model</a:t>
          </a:r>
        </a:p>
      </dsp:txBody>
      <dsp:txXfrm>
        <a:off x="1131174" y="2453027"/>
        <a:ext cx="5382429" cy="979371"/>
      </dsp:txXfrm>
    </dsp:sp>
    <dsp:sp modelId="{A162749A-4C03-48D4-8AFC-2CA67EB33E20}">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1D53E7-8EC9-462D-B678-1193CE1EA7BE}">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1087D-A749-4EAC-B578-A3F71983D604}">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Monthly Income Prediction Model</a:t>
          </a:r>
        </a:p>
      </dsp:txBody>
      <dsp:txXfrm>
        <a:off x="1131174" y="3677241"/>
        <a:ext cx="5382429" cy="979371"/>
      </dsp:txXfrm>
    </dsp:sp>
    <dsp:sp modelId="{7ED12AD7-E967-40B9-9EF0-2B2CDF504259}">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231E22-3222-45C9-957B-B3F74FFFD7F0}">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25F044-8A25-43F9-A3C8-C07E6FA27321}">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Conclusion</a:t>
          </a:r>
        </a:p>
      </dsp:txBody>
      <dsp:txXfrm>
        <a:off x="1131174" y="4901456"/>
        <a:ext cx="5382429" cy="9793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5391AD-580A-40B1-A39D-542E7AFD92C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9F71B3-32F3-40B6-8198-B3646004056F}">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A528B7-501E-46FE-B417-FED27126BF92}">
      <dsp:nvSpPr>
        <dsp:cNvPr id="0" name=""/>
        <dsp:cNvSpPr/>
      </dsp:nvSpPr>
      <dsp:spPr>
        <a:xfrm>
          <a:off x="1941716" y="718"/>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Identify</a:t>
          </a:r>
        </a:p>
      </dsp:txBody>
      <dsp:txXfrm>
        <a:off x="1941716" y="718"/>
        <a:ext cx="2931121" cy="1681139"/>
      </dsp:txXfrm>
    </dsp:sp>
    <dsp:sp modelId="{8C12CF49-C5EE-4E5F-BEBE-337512CB15E7}">
      <dsp:nvSpPr>
        <dsp:cNvPr id="0" name=""/>
        <dsp:cNvSpPr/>
      </dsp:nvSpPr>
      <dsp:spPr>
        <a:xfrm>
          <a:off x="4872838" y="718"/>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100000"/>
            </a:lnSpc>
            <a:spcBef>
              <a:spcPct val="0"/>
            </a:spcBef>
            <a:spcAft>
              <a:spcPct val="35000"/>
            </a:spcAft>
            <a:buNone/>
          </a:pPr>
          <a:r>
            <a:rPr lang="en-US" sz="1400" kern="1200" dirty="0"/>
            <a:t>Top Predictors of Employee Attrition</a:t>
          </a:r>
        </a:p>
      </dsp:txBody>
      <dsp:txXfrm>
        <a:off x="4872838" y="718"/>
        <a:ext cx="1640765" cy="1681139"/>
      </dsp:txXfrm>
    </dsp:sp>
    <dsp:sp modelId="{4D779392-FBA8-482B-AD00-E934C7E5F150}">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3EC31E-770B-44C6-A133-54BCACBD50DC}">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687A03-FD73-4822-9688-13247D79EA2B}">
      <dsp:nvSpPr>
        <dsp:cNvPr id="0" name=""/>
        <dsp:cNvSpPr/>
      </dsp:nvSpPr>
      <dsp:spPr>
        <a:xfrm>
          <a:off x="1941716" y="2102143"/>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Build</a:t>
          </a:r>
        </a:p>
      </dsp:txBody>
      <dsp:txXfrm>
        <a:off x="1941716" y="2102143"/>
        <a:ext cx="2931121" cy="1681139"/>
      </dsp:txXfrm>
    </dsp:sp>
    <dsp:sp modelId="{EA7B412C-6455-4B50-9393-3B2DD736D7AA}">
      <dsp:nvSpPr>
        <dsp:cNvPr id="0" name=""/>
        <dsp:cNvSpPr/>
      </dsp:nvSpPr>
      <dsp:spPr>
        <a:xfrm>
          <a:off x="4872838" y="2102143"/>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100000"/>
            </a:lnSpc>
            <a:spcBef>
              <a:spcPct val="0"/>
            </a:spcBef>
            <a:spcAft>
              <a:spcPct val="35000"/>
            </a:spcAft>
            <a:buNone/>
          </a:pPr>
          <a:r>
            <a:rPr lang="en-US" sz="1400" kern="1200"/>
            <a:t>Build a classification model - At least 60% specificity and 60% sensitivity </a:t>
          </a:r>
        </a:p>
      </dsp:txBody>
      <dsp:txXfrm>
        <a:off x="4872838" y="2102143"/>
        <a:ext cx="1640765" cy="1681139"/>
      </dsp:txXfrm>
    </dsp:sp>
    <dsp:sp modelId="{47D4947E-ED45-477A-9952-A656703E5D5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ADF86-D3C5-408E-8429-264CA38768EB}">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217585-6874-4734-ADAD-3D930D438545}">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Predict</a:t>
          </a:r>
        </a:p>
      </dsp:txBody>
      <dsp:txXfrm>
        <a:off x="1941716" y="4203567"/>
        <a:ext cx="2931121" cy="1681139"/>
      </dsp:txXfrm>
    </dsp:sp>
    <dsp:sp modelId="{A8AF3806-DC4D-4005-B8E6-F8C66FA995A5}">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622300">
            <a:lnSpc>
              <a:spcPct val="100000"/>
            </a:lnSpc>
            <a:spcBef>
              <a:spcPct val="0"/>
            </a:spcBef>
            <a:spcAft>
              <a:spcPct val="35000"/>
            </a:spcAft>
            <a:buNone/>
          </a:pPr>
          <a:r>
            <a:rPr lang="en-US" sz="1400" kern="1200" dirty="0"/>
            <a:t>Monthly Income using RMSE Regression</a:t>
          </a:r>
        </a:p>
      </dsp:txBody>
      <dsp:txXfrm>
        <a:off x="4872838" y="4203567"/>
        <a:ext cx="1640765"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35E87-A48E-498D-A3F9-A4057B233314}">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4A803-1533-44F1-88DE-36714064BB59}">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6177FB-50FA-4AF8-B664-F367BBBB46C8}">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Attrition factors </a:t>
          </a:r>
        </a:p>
      </dsp:txBody>
      <dsp:txXfrm>
        <a:off x="1941716" y="718"/>
        <a:ext cx="4571887" cy="1681139"/>
      </dsp:txXfrm>
    </dsp:sp>
    <dsp:sp modelId="{F93D8998-16A2-48F1-AA96-6E81767B0D62}">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61DA8B-F79C-4086-875B-5FBACB204FF3}">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A8488-DCF0-47A4-80E6-6D0361F60D29}">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Attrition Classification</a:t>
          </a:r>
        </a:p>
      </dsp:txBody>
      <dsp:txXfrm>
        <a:off x="1941716" y="2102143"/>
        <a:ext cx="4571887" cy="1681139"/>
      </dsp:txXfrm>
    </dsp:sp>
    <dsp:sp modelId="{40F22349-FF8E-4E89-B0B9-C53D50294746}">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D8562F-B453-4F7F-B376-DB8C64D39FFE}">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46506-9D39-43F5-A4DC-EE4556263B04}">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Income Prediction </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4B3602-058F-4CED-9669-B539D3E3DB2A}" type="datetimeFigureOut">
              <a:rPr lang="en-US" smtClean="0"/>
              <a:t>8/18/2019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2578E-83F2-4252-B51F-318764F6F4BD}" type="slidenum">
              <a:rPr lang="en-US" smtClean="0"/>
              <a:t>‹#›</a:t>
            </a:fld>
            <a:endParaRPr lang="en-US"/>
          </a:p>
        </p:txBody>
      </p:sp>
    </p:spTree>
    <p:extLst>
      <p:ext uri="{BB962C8B-B14F-4D97-AF65-F5344CB8AC3E}">
        <p14:creationId xmlns:p14="http://schemas.microsoft.com/office/powerpoint/2010/main" val="6620352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A4C30-3609-4D42-99EA-45A73B9D6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3293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600" dirty="0"/>
              <a:t>- The attrition rate appears to increase the more an employee feels they have to travel</a:t>
            </a:r>
          </a:p>
          <a:p>
            <a:endParaRPr lang="en-US" sz="9600" dirty="0"/>
          </a:p>
          <a:p>
            <a:r>
              <a:rPr lang="en-US" sz="9600" dirty="0"/>
              <a:t>- The Sales department has the highest attrition rate (21.6%) followed by HR (17.1%) and R&amp;D (13.3%). However 64.6% of all employee data is from R&amp;D department, followed by Sales with 31.4%</a:t>
            </a:r>
          </a:p>
          <a:p>
            <a:endParaRPr lang="en-US" sz="9600" dirty="0"/>
          </a:p>
          <a:p>
            <a:r>
              <a:rPr lang="en-US" sz="9600" dirty="0"/>
              <a:t>- Within these departments, Managers and Directors have the lowest attrition rates.</a:t>
            </a:r>
          </a:p>
          <a:p>
            <a:endParaRPr lang="en-US" sz="9600" dirty="0"/>
          </a:p>
          <a:p>
            <a:r>
              <a:rPr lang="en-US" sz="9600" dirty="0"/>
              <a:t>- This is inline with the overtime attrition rates as employees who work overtime (non-</a:t>
            </a:r>
            <a:r>
              <a:rPr lang="en-US" sz="9600" dirty="0" err="1"/>
              <a:t>expempt</a:t>
            </a:r>
            <a:r>
              <a:rPr lang="en-US" sz="9600" dirty="0"/>
              <a:t>) have a higher attrition rate of 31.2% compared to 9.7% for those who are salaried (</a:t>
            </a:r>
            <a:r>
              <a:rPr lang="en-US" sz="9600" dirty="0" err="1"/>
              <a:t>typicaly</a:t>
            </a:r>
            <a:r>
              <a:rPr lang="en-US" sz="9600" dirty="0"/>
              <a:t> upper level management).</a:t>
            </a:r>
          </a:p>
          <a:p>
            <a:endParaRPr lang="en-US" sz="9600" dirty="0"/>
          </a:p>
          <a:p>
            <a:r>
              <a:rPr lang="en-US" sz="9600" dirty="0"/>
              <a:t>- Attrition is also highest for employees in lower job levels.  </a:t>
            </a:r>
          </a:p>
          <a:p>
            <a:endParaRPr lang="en-US" sz="9600" dirty="0"/>
          </a:p>
          <a:p>
            <a:r>
              <a:rPr lang="en-US" sz="9600" dirty="0"/>
              <a:t>- Oddly, attrition rates are highest with employees who either have the highest (21.8%) or lowest (25.9%) stock options available (levels 0 and 3), with the middle levels both having attrition rates less than 10%.</a:t>
            </a:r>
          </a:p>
          <a:p>
            <a:endParaRPr lang="en-US" sz="9600" dirty="0"/>
          </a:p>
          <a:p>
            <a:r>
              <a:rPr lang="en-US" sz="9600" dirty="0"/>
              <a:t>- Interestingly Divorces employees have the lowest attrition rate at 6.2%, whereas 26% of employees who are single do not choose to stay with the company.</a:t>
            </a:r>
          </a:p>
          <a:p>
            <a:endParaRPr lang="en-US" sz="9600" dirty="0"/>
          </a:p>
          <a:p>
            <a:r>
              <a:rPr lang="en-US" sz="9600" dirty="0"/>
              <a:t>- An employee's environment only appears to increase attrition when rated as most unsatisfactory. This trend also </a:t>
            </a:r>
            <a:r>
              <a:rPr lang="en-US" sz="9600" dirty="0" err="1"/>
              <a:t>applys</a:t>
            </a:r>
            <a:r>
              <a:rPr lang="en-US" sz="9600" dirty="0"/>
              <a:t> to employees who feel like they have a poor work life balance.</a:t>
            </a:r>
          </a:p>
          <a:p>
            <a:endParaRPr lang="en-US" sz="9600" dirty="0"/>
          </a:p>
          <a:p>
            <a:r>
              <a:rPr lang="en-US" sz="9600" dirty="0"/>
              <a:t>- Attrition also appears to increase as Job Involvement Increases (assuming scores range from 1 as little to no involvement to 4 as High Involvement) and decrease as Job Satisfaction increases. </a:t>
            </a:r>
          </a:p>
          <a:p>
            <a:endParaRPr lang="en-US" dirty="0"/>
          </a:p>
        </p:txBody>
      </p:sp>
      <p:sp>
        <p:nvSpPr>
          <p:cNvPr id="4" name="Slide Number Placeholder 3"/>
          <p:cNvSpPr>
            <a:spLocks noGrp="1"/>
          </p:cNvSpPr>
          <p:nvPr>
            <p:ph type="sldNum" sz="quarter" idx="5"/>
          </p:nvPr>
        </p:nvSpPr>
        <p:spPr/>
        <p:txBody>
          <a:bodyPr/>
          <a:lstStyle/>
          <a:p>
            <a:fld id="{9492578E-83F2-4252-B51F-318764F6F4BD}" type="slidenum">
              <a:rPr lang="en-US" smtClean="0"/>
              <a:t>8</a:t>
            </a:fld>
            <a:endParaRPr lang="en-US"/>
          </a:p>
        </p:txBody>
      </p:sp>
    </p:spTree>
    <p:extLst>
      <p:ext uri="{BB962C8B-B14F-4D97-AF65-F5344CB8AC3E}">
        <p14:creationId xmlns:p14="http://schemas.microsoft.com/office/powerpoint/2010/main" val="4032329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FA4C30-3609-4D42-99EA-45A73B9D6F8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2019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1.wdp"/><Relationship Id="rId2" Type="http://schemas.openxmlformats.org/officeDocument/2006/relationships/tags" Target="../tags/tag92.xml"/><Relationship Id="rId1" Type="http://schemas.openxmlformats.org/officeDocument/2006/relationships/vmlDrawing" Target="../drawings/vmlDrawing50.vml"/><Relationship Id="rId6" Type="http://schemas.openxmlformats.org/officeDocument/2006/relationships/image" Target="../media/image16.png"/><Relationship Id="rId5" Type="http://schemas.openxmlformats.org/officeDocument/2006/relationships/image" Target="../media/image13.emf"/><Relationship Id="rId4" Type="http://schemas.openxmlformats.org/officeDocument/2006/relationships/oleObject" Target="../embeddings/oleObject50.bin"/></Relationships>
</file>

<file path=ppt/slideLayouts/_rels/slideLayout10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vmlDrawing" Target="../drawings/vmlDrawing51.vml"/><Relationship Id="rId6" Type="http://schemas.openxmlformats.org/officeDocument/2006/relationships/image" Target="../media/image13.emf"/><Relationship Id="rId5" Type="http://schemas.openxmlformats.org/officeDocument/2006/relationships/oleObject" Target="../embeddings/oleObject51.bin"/><Relationship Id="rId4"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96.xml"/><Relationship Id="rId7" Type="http://schemas.openxmlformats.org/officeDocument/2006/relationships/image" Target="../media/image17.png"/><Relationship Id="rId2" Type="http://schemas.openxmlformats.org/officeDocument/2006/relationships/tags" Target="../tags/tag95.xml"/><Relationship Id="rId1" Type="http://schemas.openxmlformats.org/officeDocument/2006/relationships/vmlDrawing" Target="../drawings/vmlDrawing52.vml"/><Relationship Id="rId6" Type="http://schemas.openxmlformats.org/officeDocument/2006/relationships/image" Target="../media/image13.emf"/><Relationship Id="rId5" Type="http://schemas.openxmlformats.org/officeDocument/2006/relationships/oleObject" Target="../embeddings/oleObject52.bin"/><Relationship Id="rId4"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tags" Target="../tags/tag98.xml"/><Relationship Id="rId2" Type="http://schemas.openxmlformats.org/officeDocument/2006/relationships/tags" Target="../tags/tag97.xml"/><Relationship Id="rId1" Type="http://schemas.openxmlformats.org/officeDocument/2006/relationships/vmlDrawing" Target="../drawings/vmlDrawing53.vml"/><Relationship Id="rId6" Type="http://schemas.openxmlformats.org/officeDocument/2006/relationships/image" Target="../media/image13.emf"/><Relationship Id="rId5" Type="http://schemas.openxmlformats.org/officeDocument/2006/relationships/oleObject" Target="../embeddings/oleObject53.bin"/><Relationship Id="rId4"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vmlDrawing" Target="../drawings/vmlDrawing54.vml"/><Relationship Id="rId6" Type="http://schemas.openxmlformats.org/officeDocument/2006/relationships/image" Target="../media/image13.emf"/><Relationship Id="rId5" Type="http://schemas.openxmlformats.org/officeDocument/2006/relationships/oleObject" Target="../embeddings/oleObject54.bin"/><Relationship Id="rId4"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tags" Target="../tags/tag102.xml"/><Relationship Id="rId2" Type="http://schemas.openxmlformats.org/officeDocument/2006/relationships/tags" Target="../tags/tag101.xml"/><Relationship Id="rId1" Type="http://schemas.openxmlformats.org/officeDocument/2006/relationships/vmlDrawing" Target="../drawings/vmlDrawing55.vml"/><Relationship Id="rId6" Type="http://schemas.openxmlformats.org/officeDocument/2006/relationships/image" Target="../media/image13.emf"/><Relationship Id="rId5" Type="http://schemas.openxmlformats.org/officeDocument/2006/relationships/oleObject" Target="../embeddings/oleObject55.bin"/><Relationship Id="rId4"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103.xml"/><Relationship Id="rId1" Type="http://schemas.openxmlformats.org/officeDocument/2006/relationships/vmlDrawing" Target="../drawings/vmlDrawing56.vml"/><Relationship Id="rId6" Type="http://schemas.openxmlformats.org/officeDocument/2006/relationships/image" Target="../media/image1.png"/><Relationship Id="rId5" Type="http://schemas.openxmlformats.org/officeDocument/2006/relationships/image" Target="../media/image13.emf"/><Relationship Id="rId4" Type="http://schemas.openxmlformats.org/officeDocument/2006/relationships/oleObject" Target="../embeddings/oleObject56.bin"/></Relationships>
</file>

<file path=ppt/slideLayouts/_rels/slideLayout107.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vmlDrawing" Target="../drawings/vmlDrawing57.vml"/><Relationship Id="rId6" Type="http://schemas.openxmlformats.org/officeDocument/2006/relationships/image" Target="../media/image13.emf"/><Relationship Id="rId5" Type="http://schemas.openxmlformats.org/officeDocument/2006/relationships/oleObject" Target="../embeddings/oleObject57.bin"/><Relationship Id="rId4"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21.emf"/><Relationship Id="rId2" Type="http://schemas.openxmlformats.org/officeDocument/2006/relationships/tags" Target="../tags/tag106.xml"/><Relationship Id="rId1" Type="http://schemas.openxmlformats.org/officeDocument/2006/relationships/vmlDrawing" Target="../drawings/vmlDrawing58.vml"/><Relationship Id="rId6" Type="http://schemas.openxmlformats.org/officeDocument/2006/relationships/image" Target="../media/image20.jpeg"/><Relationship Id="rId5" Type="http://schemas.openxmlformats.org/officeDocument/2006/relationships/image" Target="../media/image13.emf"/><Relationship Id="rId4" Type="http://schemas.openxmlformats.org/officeDocument/2006/relationships/oleObject" Target="../embeddings/oleObject58.bin"/></Relationships>
</file>

<file path=ppt/slideLayouts/_rels/slideLayout10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08.xml"/><Relationship Id="rId7" Type="http://schemas.openxmlformats.org/officeDocument/2006/relationships/image" Target="../media/image22.png"/><Relationship Id="rId2" Type="http://schemas.openxmlformats.org/officeDocument/2006/relationships/tags" Target="../tags/tag107.xml"/><Relationship Id="rId1" Type="http://schemas.openxmlformats.org/officeDocument/2006/relationships/vmlDrawing" Target="../drawings/vmlDrawing59.vml"/><Relationship Id="rId6" Type="http://schemas.openxmlformats.org/officeDocument/2006/relationships/image" Target="../media/image13.emf"/><Relationship Id="rId5" Type="http://schemas.openxmlformats.org/officeDocument/2006/relationships/oleObject" Target="../embeddings/oleObject59.bin"/><Relationship Id="rId4"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bin"/></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15.emf"/><Relationship Id="rId5" Type="http://schemas.openxmlformats.org/officeDocument/2006/relationships/oleObject" Target="../embeddings/oleObject4.bin"/><Relationship Id="rId4"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13.emf"/><Relationship Id="rId5" Type="http://schemas.openxmlformats.org/officeDocument/2006/relationships/oleObject" Target="../embeddings/oleObject5.bin"/><Relationship Id="rId4"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9.xml"/><Relationship Id="rId1" Type="http://schemas.openxmlformats.org/officeDocument/2006/relationships/vmlDrawing" Target="../drawings/vmlDrawing6.vml"/><Relationship Id="rId5" Type="http://schemas.openxmlformats.org/officeDocument/2006/relationships/image" Target="../media/image13.emf"/><Relationship Id="rId4" Type="http://schemas.openxmlformats.org/officeDocument/2006/relationships/oleObject" Target="../embeddings/oleObject6.bin"/></Relationships>
</file>

<file path=ppt/slideLayouts/_rels/slideLayout5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1.xml"/><Relationship Id="rId7" Type="http://schemas.openxmlformats.org/officeDocument/2006/relationships/image" Target="../media/image16.png"/><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13.emf"/><Relationship Id="rId5" Type="http://schemas.openxmlformats.org/officeDocument/2006/relationships/oleObject" Target="../embeddings/oleObject7.bin"/><Relationship Id="rId4"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3.xml"/><Relationship Id="rId7" Type="http://schemas.openxmlformats.org/officeDocument/2006/relationships/image" Target="../media/image16.png"/><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13.emf"/><Relationship Id="rId5" Type="http://schemas.openxmlformats.org/officeDocument/2006/relationships/oleObject" Target="../embeddings/oleObject8.bin"/><Relationship Id="rId4"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5.xml"/><Relationship Id="rId7" Type="http://schemas.openxmlformats.org/officeDocument/2006/relationships/image" Target="../media/image16.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13.emf"/><Relationship Id="rId5" Type="http://schemas.openxmlformats.org/officeDocument/2006/relationships/oleObject" Target="../embeddings/oleObject9.bin"/><Relationship Id="rId4"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7.xml"/><Relationship Id="rId7" Type="http://schemas.openxmlformats.org/officeDocument/2006/relationships/image" Target="../media/image16.png"/><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13.emf"/><Relationship Id="rId5" Type="http://schemas.openxmlformats.org/officeDocument/2006/relationships/oleObject" Target="../embeddings/oleObject10.bin"/><Relationship Id="rId4"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9.xml"/><Relationship Id="rId7" Type="http://schemas.openxmlformats.org/officeDocument/2006/relationships/image" Target="../media/image16.png"/><Relationship Id="rId2" Type="http://schemas.openxmlformats.org/officeDocument/2006/relationships/tags" Target="../tags/tag18.xml"/><Relationship Id="rId1" Type="http://schemas.openxmlformats.org/officeDocument/2006/relationships/vmlDrawing" Target="../drawings/vmlDrawing11.vml"/><Relationship Id="rId6" Type="http://schemas.openxmlformats.org/officeDocument/2006/relationships/image" Target="../media/image13.emf"/><Relationship Id="rId5" Type="http://schemas.openxmlformats.org/officeDocument/2006/relationships/oleObject" Target="../embeddings/oleObject11.bin"/><Relationship Id="rId4"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21.xml"/><Relationship Id="rId7" Type="http://schemas.openxmlformats.org/officeDocument/2006/relationships/image" Target="../media/image17.png"/><Relationship Id="rId2" Type="http://schemas.openxmlformats.org/officeDocument/2006/relationships/tags" Target="../tags/tag20.xml"/><Relationship Id="rId1" Type="http://schemas.openxmlformats.org/officeDocument/2006/relationships/vmlDrawing" Target="../drawings/vmlDrawing12.vml"/><Relationship Id="rId6" Type="http://schemas.openxmlformats.org/officeDocument/2006/relationships/image" Target="../media/image13.emf"/><Relationship Id="rId5" Type="http://schemas.openxmlformats.org/officeDocument/2006/relationships/oleObject" Target="../embeddings/oleObject12.bin"/><Relationship Id="rId4"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23.xml"/><Relationship Id="rId7" Type="http://schemas.openxmlformats.org/officeDocument/2006/relationships/image" Target="../media/image18.png"/><Relationship Id="rId2" Type="http://schemas.openxmlformats.org/officeDocument/2006/relationships/tags" Target="../tags/tag22.xml"/><Relationship Id="rId1" Type="http://schemas.openxmlformats.org/officeDocument/2006/relationships/vmlDrawing" Target="../drawings/vmlDrawing13.vml"/><Relationship Id="rId6" Type="http://schemas.openxmlformats.org/officeDocument/2006/relationships/image" Target="../media/image13.emf"/><Relationship Id="rId5" Type="http://schemas.openxmlformats.org/officeDocument/2006/relationships/oleObject" Target="../embeddings/oleObject13.bin"/><Relationship Id="rId4"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tags" Target="../tags/tag25.xml"/><Relationship Id="rId7" Type="http://schemas.openxmlformats.org/officeDocument/2006/relationships/image" Target="../media/image19.png"/><Relationship Id="rId2" Type="http://schemas.openxmlformats.org/officeDocument/2006/relationships/tags" Target="../tags/tag24.xml"/><Relationship Id="rId1" Type="http://schemas.openxmlformats.org/officeDocument/2006/relationships/vmlDrawing" Target="../drawings/vmlDrawing14.vml"/><Relationship Id="rId6" Type="http://schemas.openxmlformats.org/officeDocument/2006/relationships/image" Target="../media/image13.emf"/><Relationship Id="rId5" Type="http://schemas.openxmlformats.org/officeDocument/2006/relationships/oleObject" Target="../embeddings/oleObject14.bin"/><Relationship Id="rId4"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27.xml"/><Relationship Id="rId7" Type="http://schemas.openxmlformats.org/officeDocument/2006/relationships/image" Target="../media/image18.png"/><Relationship Id="rId2" Type="http://schemas.openxmlformats.org/officeDocument/2006/relationships/tags" Target="../tags/tag26.xml"/><Relationship Id="rId1" Type="http://schemas.openxmlformats.org/officeDocument/2006/relationships/vmlDrawing" Target="../drawings/vmlDrawing15.vml"/><Relationship Id="rId6" Type="http://schemas.openxmlformats.org/officeDocument/2006/relationships/image" Target="../media/image13.emf"/><Relationship Id="rId5" Type="http://schemas.openxmlformats.org/officeDocument/2006/relationships/oleObject" Target="../embeddings/oleObject15.bin"/><Relationship Id="rId4"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29.xml"/><Relationship Id="rId7" Type="http://schemas.openxmlformats.org/officeDocument/2006/relationships/image" Target="../media/image17.png"/><Relationship Id="rId2" Type="http://schemas.openxmlformats.org/officeDocument/2006/relationships/tags" Target="../tags/tag28.xml"/><Relationship Id="rId1" Type="http://schemas.openxmlformats.org/officeDocument/2006/relationships/vmlDrawing" Target="../drawings/vmlDrawing16.vml"/><Relationship Id="rId6" Type="http://schemas.openxmlformats.org/officeDocument/2006/relationships/image" Target="../media/image13.emf"/><Relationship Id="rId5" Type="http://schemas.openxmlformats.org/officeDocument/2006/relationships/oleObject" Target="../embeddings/oleObject16.bin"/><Relationship Id="rId4"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31.xml"/><Relationship Id="rId7" Type="http://schemas.openxmlformats.org/officeDocument/2006/relationships/image" Target="../media/image18.png"/><Relationship Id="rId2" Type="http://schemas.openxmlformats.org/officeDocument/2006/relationships/tags" Target="../tags/tag30.xml"/><Relationship Id="rId1" Type="http://schemas.openxmlformats.org/officeDocument/2006/relationships/vmlDrawing" Target="../drawings/vmlDrawing17.vml"/><Relationship Id="rId6" Type="http://schemas.openxmlformats.org/officeDocument/2006/relationships/image" Target="../media/image13.emf"/><Relationship Id="rId5" Type="http://schemas.openxmlformats.org/officeDocument/2006/relationships/oleObject" Target="../embeddings/oleObject17.bin"/><Relationship Id="rId4"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33.xml"/><Relationship Id="rId7" Type="http://schemas.openxmlformats.org/officeDocument/2006/relationships/image" Target="../media/image17.png"/><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13.emf"/><Relationship Id="rId5" Type="http://schemas.openxmlformats.org/officeDocument/2006/relationships/oleObject" Target="../embeddings/oleObject18.bin"/><Relationship Id="rId4"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35.xml"/><Relationship Id="rId7" Type="http://schemas.openxmlformats.org/officeDocument/2006/relationships/image" Target="../media/image18.png"/><Relationship Id="rId2" Type="http://schemas.openxmlformats.org/officeDocument/2006/relationships/tags" Target="../tags/tag34.xml"/><Relationship Id="rId1" Type="http://schemas.openxmlformats.org/officeDocument/2006/relationships/vmlDrawing" Target="../drawings/vmlDrawing19.vml"/><Relationship Id="rId6" Type="http://schemas.openxmlformats.org/officeDocument/2006/relationships/image" Target="../media/image13.emf"/><Relationship Id="rId5" Type="http://schemas.openxmlformats.org/officeDocument/2006/relationships/oleObject" Target="../embeddings/oleObject19.bin"/><Relationship Id="rId4"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image" Target="../media/image13.emf"/><Relationship Id="rId5" Type="http://schemas.openxmlformats.org/officeDocument/2006/relationships/oleObject" Target="../embeddings/oleObject20.bin"/><Relationship Id="rId4"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vmlDrawing" Target="../drawings/vmlDrawing21.vml"/><Relationship Id="rId6" Type="http://schemas.openxmlformats.org/officeDocument/2006/relationships/image" Target="../media/image13.emf"/><Relationship Id="rId5" Type="http://schemas.openxmlformats.org/officeDocument/2006/relationships/oleObject" Target="../embeddings/oleObject21.bin"/><Relationship Id="rId4"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microsoft.com/office/2007/relationships/hdphoto" Target="../media/hdphoto1.wdp"/><Relationship Id="rId2" Type="http://schemas.openxmlformats.org/officeDocument/2006/relationships/tags" Target="../tags/tag40.xml"/><Relationship Id="rId1" Type="http://schemas.openxmlformats.org/officeDocument/2006/relationships/vmlDrawing" Target="../drawings/vmlDrawing22.vml"/><Relationship Id="rId6" Type="http://schemas.openxmlformats.org/officeDocument/2006/relationships/image" Target="../media/image16.png"/><Relationship Id="rId5" Type="http://schemas.openxmlformats.org/officeDocument/2006/relationships/image" Target="../media/image13.emf"/><Relationship Id="rId4" Type="http://schemas.openxmlformats.org/officeDocument/2006/relationships/oleObject" Target="../embeddings/oleObject22.bin"/></Relationships>
</file>

<file path=ppt/slideLayouts/_rels/slideLayout73.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vmlDrawing" Target="../drawings/vmlDrawing23.vml"/><Relationship Id="rId6" Type="http://schemas.openxmlformats.org/officeDocument/2006/relationships/image" Target="../media/image13.emf"/><Relationship Id="rId5" Type="http://schemas.openxmlformats.org/officeDocument/2006/relationships/oleObject" Target="../embeddings/oleObject23.bin"/><Relationship Id="rId4"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vmlDrawing" Target="../drawings/vmlDrawing24.vml"/><Relationship Id="rId6" Type="http://schemas.openxmlformats.org/officeDocument/2006/relationships/image" Target="../media/image13.emf"/><Relationship Id="rId5" Type="http://schemas.openxmlformats.org/officeDocument/2006/relationships/oleObject" Target="../embeddings/oleObject24.bin"/><Relationship Id="rId4"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vmlDrawing" Target="../drawings/vmlDrawing25.vml"/><Relationship Id="rId6" Type="http://schemas.openxmlformats.org/officeDocument/2006/relationships/image" Target="../media/image13.emf"/><Relationship Id="rId5" Type="http://schemas.openxmlformats.org/officeDocument/2006/relationships/oleObject" Target="../embeddings/oleObject25.bin"/><Relationship Id="rId4"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vmlDrawing" Target="../drawings/vmlDrawing26.vml"/><Relationship Id="rId6" Type="http://schemas.openxmlformats.org/officeDocument/2006/relationships/image" Target="../media/image13.emf"/><Relationship Id="rId5" Type="http://schemas.openxmlformats.org/officeDocument/2006/relationships/oleObject" Target="../embeddings/oleObject26.bin"/><Relationship Id="rId4"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9.xml"/><Relationship Id="rId1" Type="http://schemas.openxmlformats.org/officeDocument/2006/relationships/vmlDrawing" Target="../drawings/vmlDrawing27.vml"/><Relationship Id="rId6" Type="http://schemas.openxmlformats.org/officeDocument/2006/relationships/image" Target="../media/image1.png"/><Relationship Id="rId5" Type="http://schemas.openxmlformats.org/officeDocument/2006/relationships/image" Target="../media/image13.emf"/><Relationship Id="rId4" Type="http://schemas.openxmlformats.org/officeDocument/2006/relationships/oleObject" Target="../embeddings/oleObject27.bin"/></Relationships>
</file>

<file path=ppt/slideLayouts/_rels/slideLayout78.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28.vml"/><Relationship Id="rId6" Type="http://schemas.openxmlformats.org/officeDocument/2006/relationships/image" Target="../media/image13.emf"/><Relationship Id="rId5" Type="http://schemas.openxmlformats.org/officeDocument/2006/relationships/oleObject" Target="../embeddings/oleObject28.bin"/><Relationship Id="rId4"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2.xml"/><Relationship Id="rId1" Type="http://schemas.openxmlformats.org/officeDocument/2006/relationships/vmlDrawing" Target="../drawings/vmlDrawing29.v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oleObject" Target="../embeddings/oleObject29.bin"/></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vmlDrawing" Target="../drawings/vmlDrawing30.vml"/><Relationship Id="rId6" Type="http://schemas.openxmlformats.org/officeDocument/2006/relationships/image" Target="../media/image13.emf"/><Relationship Id="rId5" Type="http://schemas.openxmlformats.org/officeDocument/2006/relationships/oleObject" Target="../embeddings/oleObject30.bin"/><Relationship Id="rId4"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13.emf"/><Relationship Id="rId5" Type="http://schemas.openxmlformats.org/officeDocument/2006/relationships/oleObject" Target="../embeddings/oleObject31.bin"/><Relationship Id="rId4"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2.vml"/><Relationship Id="rId6" Type="http://schemas.openxmlformats.org/officeDocument/2006/relationships/image" Target="../media/image13.emf"/><Relationship Id="rId5" Type="http://schemas.openxmlformats.org/officeDocument/2006/relationships/oleObject" Target="../embeddings/oleObject32.bin"/><Relationship Id="rId4"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9.xml"/><Relationship Id="rId1" Type="http://schemas.openxmlformats.org/officeDocument/2006/relationships/vmlDrawing" Target="../drawings/vmlDrawing33.vml"/><Relationship Id="rId5" Type="http://schemas.openxmlformats.org/officeDocument/2006/relationships/image" Target="../media/image13.emf"/><Relationship Id="rId4" Type="http://schemas.openxmlformats.org/officeDocument/2006/relationships/oleObject" Target="../embeddings/oleObject33.bin"/></Relationships>
</file>

<file path=ppt/slideLayouts/_rels/slideLayout8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1.xml"/><Relationship Id="rId7" Type="http://schemas.openxmlformats.org/officeDocument/2006/relationships/image" Target="../media/image16.png"/><Relationship Id="rId2" Type="http://schemas.openxmlformats.org/officeDocument/2006/relationships/tags" Target="../tags/tag60.xml"/><Relationship Id="rId1" Type="http://schemas.openxmlformats.org/officeDocument/2006/relationships/vmlDrawing" Target="../drawings/vmlDrawing34.vml"/><Relationship Id="rId6" Type="http://schemas.openxmlformats.org/officeDocument/2006/relationships/image" Target="../media/image13.emf"/><Relationship Id="rId5" Type="http://schemas.openxmlformats.org/officeDocument/2006/relationships/oleObject" Target="../embeddings/oleObject34.bin"/><Relationship Id="rId4"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3.xml"/><Relationship Id="rId7" Type="http://schemas.openxmlformats.org/officeDocument/2006/relationships/image" Target="../media/image16.png"/><Relationship Id="rId2" Type="http://schemas.openxmlformats.org/officeDocument/2006/relationships/tags" Target="../tags/tag62.xml"/><Relationship Id="rId1" Type="http://schemas.openxmlformats.org/officeDocument/2006/relationships/vmlDrawing" Target="../drawings/vmlDrawing35.vml"/><Relationship Id="rId6" Type="http://schemas.openxmlformats.org/officeDocument/2006/relationships/image" Target="../media/image13.emf"/><Relationship Id="rId5" Type="http://schemas.openxmlformats.org/officeDocument/2006/relationships/oleObject" Target="../embeddings/oleObject35.bin"/><Relationship Id="rId4"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5.xml"/><Relationship Id="rId7" Type="http://schemas.openxmlformats.org/officeDocument/2006/relationships/image" Target="../media/image16.png"/><Relationship Id="rId2" Type="http://schemas.openxmlformats.org/officeDocument/2006/relationships/tags" Target="../tags/tag64.xml"/><Relationship Id="rId1" Type="http://schemas.openxmlformats.org/officeDocument/2006/relationships/vmlDrawing" Target="../drawings/vmlDrawing36.vml"/><Relationship Id="rId6" Type="http://schemas.openxmlformats.org/officeDocument/2006/relationships/image" Target="../media/image13.emf"/><Relationship Id="rId5" Type="http://schemas.openxmlformats.org/officeDocument/2006/relationships/oleObject" Target="../embeddings/oleObject36.bin"/><Relationship Id="rId4"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7.xml"/><Relationship Id="rId7" Type="http://schemas.openxmlformats.org/officeDocument/2006/relationships/image" Target="../media/image16.png"/><Relationship Id="rId2" Type="http://schemas.openxmlformats.org/officeDocument/2006/relationships/tags" Target="../tags/tag66.xml"/><Relationship Id="rId1" Type="http://schemas.openxmlformats.org/officeDocument/2006/relationships/vmlDrawing" Target="../drawings/vmlDrawing37.vml"/><Relationship Id="rId6" Type="http://schemas.openxmlformats.org/officeDocument/2006/relationships/image" Target="../media/image13.emf"/><Relationship Id="rId5" Type="http://schemas.openxmlformats.org/officeDocument/2006/relationships/oleObject" Target="../embeddings/oleObject37.bin"/><Relationship Id="rId4"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69.xml"/><Relationship Id="rId7" Type="http://schemas.openxmlformats.org/officeDocument/2006/relationships/image" Target="../media/image16.png"/><Relationship Id="rId2" Type="http://schemas.openxmlformats.org/officeDocument/2006/relationships/tags" Target="../tags/tag68.xml"/><Relationship Id="rId1" Type="http://schemas.openxmlformats.org/officeDocument/2006/relationships/vmlDrawing" Target="../drawings/vmlDrawing38.vml"/><Relationship Id="rId6" Type="http://schemas.openxmlformats.org/officeDocument/2006/relationships/image" Target="../media/image13.emf"/><Relationship Id="rId5" Type="http://schemas.openxmlformats.org/officeDocument/2006/relationships/oleObject" Target="../embeddings/oleObject38.bin"/><Relationship Id="rId4"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71.xml"/><Relationship Id="rId7" Type="http://schemas.openxmlformats.org/officeDocument/2006/relationships/image" Target="../media/image16.png"/><Relationship Id="rId2" Type="http://schemas.openxmlformats.org/officeDocument/2006/relationships/tags" Target="../tags/tag70.xml"/><Relationship Id="rId1" Type="http://schemas.openxmlformats.org/officeDocument/2006/relationships/vmlDrawing" Target="../drawings/vmlDrawing39.vml"/><Relationship Id="rId6" Type="http://schemas.openxmlformats.org/officeDocument/2006/relationships/image" Target="../media/image13.emf"/><Relationship Id="rId5" Type="http://schemas.openxmlformats.org/officeDocument/2006/relationships/oleObject" Target="../embeddings/oleObject39.bin"/><Relationship Id="rId4"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73.xml"/><Relationship Id="rId7" Type="http://schemas.openxmlformats.org/officeDocument/2006/relationships/image" Target="../media/image17.png"/><Relationship Id="rId2" Type="http://schemas.openxmlformats.org/officeDocument/2006/relationships/tags" Target="../tags/tag72.xml"/><Relationship Id="rId1" Type="http://schemas.openxmlformats.org/officeDocument/2006/relationships/vmlDrawing" Target="../drawings/vmlDrawing40.vml"/><Relationship Id="rId6" Type="http://schemas.openxmlformats.org/officeDocument/2006/relationships/image" Target="../media/image13.emf"/><Relationship Id="rId5" Type="http://schemas.openxmlformats.org/officeDocument/2006/relationships/oleObject" Target="../embeddings/oleObject40.bin"/><Relationship Id="rId4"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75.xml"/><Relationship Id="rId7" Type="http://schemas.openxmlformats.org/officeDocument/2006/relationships/image" Target="../media/image18.png"/><Relationship Id="rId2" Type="http://schemas.openxmlformats.org/officeDocument/2006/relationships/tags" Target="../tags/tag74.xml"/><Relationship Id="rId1" Type="http://schemas.openxmlformats.org/officeDocument/2006/relationships/vmlDrawing" Target="../drawings/vmlDrawing41.vml"/><Relationship Id="rId6" Type="http://schemas.openxmlformats.org/officeDocument/2006/relationships/image" Target="../media/image13.emf"/><Relationship Id="rId5" Type="http://schemas.openxmlformats.org/officeDocument/2006/relationships/oleObject" Target="../embeddings/oleObject41.bin"/><Relationship Id="rId4"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tags" Target="../tags/tag77.xml"/><Relationship Id="rId7" Type="http://schemas.openxmlformats.org/officeDocument/2006/relationships/image" Target="../media/image19.png"/><Relationship Id="rId2" Type="http://schemas.openxmlformats.org/officeDocument/2006/relationships/tags" Target="../tags/tag76.xml"/><Relationship Id="rId1" Type="http://schemas.openxmlformats.org/officeDocument/2006/relationships/vmlDrawing" Target="../drawings/vmlDrawing42.vml"/><Relationship Id="rId6" Type="http://schemas.openxmlformats.org/officeDocument/2006/relationships/image" Target="../media/image13.emf"/><Relationship Id="rId5" Type="http://schemas.openxmlformats.org/officeDocument/2006/relationships/oleObject" Target="../embeddings/oleObject42.bin"/><Relationship Id="rId4"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79.xml"/><Relationship Id="rId7" Type="http://schemas.openxmlformats.org/officeDocument/2006/relationships/image" Target="../media/image18.png"/><Relationship Id="rId2" Type="http://schemas.openxmlformats.org/officeDocument/2006/relationships/tags" Target="../tags/tag78.xml"/><Relationship Id="rId1" Type="http://schemas.openxmlformats.org/officeDocument/2006/relationships/vmlDrawing" Target="../drawings/vmlDrawing43.vml"/><Relationship Id="rId6" Type="http://schemas.openxmlformats.org/officeDocument/2006/relationships/image" Target="../media/image13.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81.xml"/><Relationship Id="rId7" Type="http://schemas.openxmlformats.org/officeDocument/2006/relationships/image" Target="../media/image17.png"/><Relationship Id="rId2" Type="http://schemas.openxmlformats.org/officeDocument/2006/relationships/tags" Target="../tags/tag80.xml"/><Relationship Id="rId1" Type="http://schemas.openxmlformats.org/officeDocument/2006/relationships/vmlDrawing" Target="../drawings/vmlDrawing44.vml"/><Relationship Id="rId6" Type="http://schemas.openxmlformats.org/officeDocument/2006/relationships/image" Target="../media/image13.emf"/><Relationship Id="rId5" Type="http://schemas.openxmlformats.org/officeDocument/2006/relationships/oleObject" Target="../embeddings/oleObject44.bin"/><Relationship Id="rId4"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83.xml"/><Relationship Id="rId7" Type="http://schemas.openxmlformats.org/officeDocument/2006/relationships/image" Target="../media/image18.png"/><Relationship Id="rId2" Type="http://schemas.openxmlformats.org/officeDocument/2006/relationships/tags" Target="../tags/tag82.xml"/><Relationship Id="rId1" Type="http://schemas.openxmlformats.org/officeDocument/2006/relationships/vmlDrawing" Target="../drawings/vmlDrawing45.vml"/><Relationship Id="rId6" Type="http://schemas.openxmlformats.org/officeDocument/2006/relationships/image" Target="../media/image13.emf"/><Relationship Id="rId5" Type="http://schemas.openxmlformats.org/officeDocument/2006/relationships/oleObject" Target="../embeddings/oleObject45.bin"/><Relationship Id="rId4"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tags" Target="../tags/tag85.xml"/><Relationship Id="rId7" Type="http://schemas.openxmlformats.org/officeDocument/2006/relationships/image" Target="../media/image17.png"/><Relationship Id="rId2" Type="http://schemas.openxmlformats.org/officeDocument/2006/relationships/tags" Target="../tags/tag84.xml"/><Relationship Id="rId1" Type="http://schemas.openxmlformats.org/officeDocument/2006/relationships/vmlDrawing" Target="../drawings/vmlDrawing46.vml"/><Relationship Id="rId6" Type="http://schemas.openxmlformats.org/officeDocument/2006/relationships/image" Target="../media/image13.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tags" Target="../tags/tag87.xml"/><Relationship Id="rId7" Type="http://schemas.openxmlformats.org/officeDocument/2006/relationships/image" Target="../media/image18.png"/><Relationship Id="rId2" Type="http://schemas.openxmlformats.org/officeDocument/2006/relationships/tags" Target="../tags/tag86.xml"/><Relationship Id="rId1" Type="http://schemas.openxmlformats.org/officeDocument/2006/relationships/vmlDrawing" Target="../drawings/vmlDrawing47.vml"/><Relationship Id="rId6" Type="http://schemas.openxmlformats.org/officeDocument/2006/relationships/image" Target="../media/image13.emf"/><Relationship Id="rId5" Type="http://schemas.openxmlformats.org/officeDocument/2006/relationships/oleObject" Target="../embeddings/oleObject47.bin"/><Relationship Id="rId4"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vmlDrawing" Target="../drawings/vmlDrawing48.vml"/><Relationship Id="rId6" Type="http://schemas.openxmlformats.org/officeDocument/2006/relationships/image" Target="../media/image13.emf"/><Relationship Id="rId5" Type="http://schemas.openxmlformats.org/officeDocument/2006/relationships/oleObject" Target="../embeddings/oleObject48.bin"/><Relationship Id="rId4"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vmlDrawing" Target="../drawings/vmlDrawing49.vml"/><Relationship Id="rId6" Type="http://schemas.openxmlformats.org/officeDocument/2006/relationships/image" Target="../media/image13.emf"/><Relationship Id="rId5" Type="http://schemas.openxmlformats.org/officeDocument/2006/relationships/oleObject" Target="../embeddings/oleObject49.bin"/><Relationship Id="rId4"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34B6-7469-4921-B35E-FC9A04CD2C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293DA5-FCAD-4125-A8A4-64A5CB5059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2AC8BA-9569-4FBA-A2C1-0728DE0826FD}"/>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93D6C248-6F40-4331-86B7-FC79DB86D3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757BF-6C55-4FAD-8634-6EC5ABF80FB9}"/>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139896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256A-5F1A-43C9-AFF8-FCDB195EAA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FE9082-FDCD-420A-8CFE-860C25F4F90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1577C3-ED09-4F8F-8826-05D755C9EB22}"/>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D6BA62B3-1CE4-48E2-96CF-7D3FF4F431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41B18-82D5-4938-87B8-42D9A67B6960}"/>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254685930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2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Date Placeholder 1"/>
          <p:cNvSpPr>
            <a:spLocks noGrp="1"/>
          </p:cNvSpPr>
          <p:nvPr>
            <p:ph type="dt" sz="half" idx="10"/>
          </p:nvPr>
        </p:nvSpPr>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Tree>
    <p:extLst>
      <p:ext uri="{BB962C8B-B14F-4D97-AF65-F5344CB8AC3E}">
        <p14:creationId xmlns:p14="http://schemas.microsoft.com/office/powerpoint/2010/main" val="111138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352"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Date Placeholder 2"/>
          <p:cNvSpPr>
            <a:spLocks noGrp="1"/>
          </p:cNvSpPr>
          <p:nvPr>
            <p:ph type="dt" sz="half" idx="10"/>
          </p:nvPr>
        </p:nvSpPr>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865705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3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174922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40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218505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42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Segoe UI" panose="020B0502040204020203" pitchFamily="34" charset="0"/>
                <a:sym typeface="Segoe UI" panose="020B0502040204020203" pitchFamily="34" charset="0"/>
              </a:defRPr>
            </a:lvl1pPr>
          </a:lstStyle>
          <a:p>
            <a:endParaRPr lang="en-US"/>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310644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4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Tree>
    <p:extLst>
      <p:ext uri="{BB962C8B-B14F-4D97-AF65-F5344CB8AC3E}">
        <p14:creationId xmlns:p14="http://schemas.microsoft.com/office/powerpoint/2010/main" val="3332605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4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459230" y="3145040"/>
            <a:ext cx="3288513" cy="704445"/>
          </a:xfrm>
          <a:prstGeom prst="rect">
            <a:avLst/>
          </a:prstGeom>
        </p:spPr>
      </p:pic>
      <p:sp>
        <p:nvSpPr>
          <p:cNvPr id="10" name="Text Box 3"/>
          <p:cNvSpPr txBox="1">
            <a:spLocks noChangeArrowheads="1"/>
          </p:cNvSpPr>
          <p:nvPr userDrawn="1"/>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algn="l" defTabSz="932290" eaLnBrk="0" hangingPunct="0"/>
            <a:r>
              <a:rPr lang="en-US" sz="70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sym typeface="Segoe UI" panose="020B0502040204020203" pitchFamily="34" charset="0"/>
              </a:rPr>
              <a:t>© 2014 Microsoft Corporation. All rights reserved. Microsoft, Windows, and other product names are or may be registered trademarks and/or trademarks in the U.S. and/or other countries.</a:t>
            </a:r>
          </a:p>
          <a:p>
            <a:pPr algn="l" defTabSz="932290" eaLnBrk="0" hangingPunct="0"/>
            <a:r>
              <a:rPr lang="en-US" sz="70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sym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23150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49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1. xxxx  2. xxxx  3. xxxx</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65977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1_D. Title Slide">
    <p:spTree>
      <p:nvGrpSpPr>
        <p:cNvPr id="1" name=""/>
        <p:cNvGrpSpPr/>
        <p:nvPr/>
      </p:nvGrpSpPr>
      <p:grpSpPr>
        <a:xfrm>
          <a:off x="0" y="0"/>
          <a:ext cx="0" cy="0"/>
          <a:chOff x="0" y="0"/>
          <a:chExt cx="0" cy="0"/>
        </a:xfrm>
      </p:grpSpPr>
      <p:graphicFrame>
        <p:nvGraphicFramePr>
          <p:cNvPr id="13" name="Object 12" hidden="1"/>
          <p:cNvGraphicFramePr>
            <a:graphicFrameLocks noChangeAspect="1"/>
          </p:cNvGraphicFramePr>
          <p:nvPr>
            <p:custDataLst>
              <p:tags r:id="rId2"/>
            </p:custDataLst>
          </p:nvPr>
        </p:nvGraphicFramePr>
        <p:xfrm>
          <a:off x="1556" y="1558"/>
          <a:ext cx="1556" cy="1556"/>
        </p:xfrm>
        <a:graphic>
          <a:graphicData uri="http://schemas.openxmlformats.org/presentationml/2006/ole">
            <mc:AlternateContent xmlns:mc="http://schemas.openxmlformats.org/markup-compatibility/2006">
              <mc:Choice xmlns:v="urn:schemas-microsoft-com:vml" Requires="v">
                <p:oleObj spid="_x0000_s59520" name="think-cell Slide" r:id="rId4" imgW="270" imgH="270" progId="TCLayout.ActiveDocument.1">
                  <p:embed/>
                </p:oleObj>
              </mc:Choice>
              <mc:Fallback>
                <p:oleObj name="think-cell Slide" r:id="rId4" imgW="270" imgH="270" progId="TCLayout.ActiveDocument.1">
                  <p:embed/>
                  <p:pic>
                    <p:nvPicPr>
                      <p:cNvPr id="13" name="Object 1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6"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2"/>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4" name="Rectangle 3"/>
          <p:cNvSpPr/>
          <p:nvPr userDrawn="1"/>
        </p:nvSpPr>
        <p:spPr bwMode="auto">
          <a:xfrm>
            <a:off x="267620" y="2091976"/>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sym typeface="Segoe UI Light" panose="020B0502040204020203" pitchFamily="34" charset="0"/>
            </a:endParaRPr>
          </a:p>
        </p:txBody>
      </p:sp>
      <p:grpSp>
        <p:nvGrpSpPr>
          <p:cNvPr id="5" name="Group 4"/>
          <p:cNvGrpSpPr>
            <a:grpSpLocks noChangeAspect="1"/>
          </p:cNvGrpSpPr>
          <p:nvPr userDrawn="1"/>
        </p:nvGrpSpPr>
        <p:grpSpPr bwMode="gray">
          <a:xfrm>
            <a:off x="448525" y="475095"/>
            <a:ext cx="1648360" cy="353933"/>
            <a:chOff x="457200" y="1643393"/>
            <a:chExt cx="4492753" cy="964540"/>
          </a:xfrm>
        </p:grpSpPr>
        <p:pic>
          <p:nvPicPr>
            <p:cNvPr id="6" name="Picture 5"/>
            <p:cNvPicPr>
              <a:picLocks noChangeAspect="1"/>
            </p:cNvPicPr>
            <p:nvPr/>
          </p:nvPicPr>
          <p:blipFill>
            <a:blip r:embed="rId7" cstate="print"/>
            <a:stretch>
              <a:fillRect/>
            </a:stretch>
          </p:blipFill>
          <p:spPr bwMode="gray">
            <a:xfrm>
              <a:off x="457200" y="1643393"/>
              <a:ext cx="964540" cy="964540"/>
            </a:xfrm>
            <a:prstGeom prst="rect">
              <a:avLst/>
            </a:prstGeom>
            <a:noFill/>
            <a:ln>
              <a:noFill/>
            </a:ln>
          </p:spPr>
        </p:pic>
        <p:sp>
          <p:nvSpPr>
            <p:cNvPr id="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latin typeface="Segoe UI Light" panose="020B0502040204020203" pitchFamily="34" charset="0"/>
                <a:sym typeface="Segoe UI Light" panose="020B0502040204020203" pitchFamily="34" charset="0"/>
              </a:endParaRPr>
            </a:p>
          </p:txBody>
        </p:sp>
      </p:grpSp>
      <p:sp>
        <p:nvSpPr>
          <p:cNvPr id="8" name="Text Placeholder 7"/>
          <p:cNvSpPr>
            <a:spLocks noGrp="1"/>
          </p:cNvSpPr>
          <p:nvPr>
            <p:ph type="body" sz="quarter" idx="13"/>
          </p:nvPr>
        </p:nvSpPr>
        <p:spPr>
          <a:xfrm>
            <a:off x="448525" y="2252776"/>
            <a:ext cx="5850677" cy="1575742"/>
          </a:xfrm>
        </p:spPr>
        <p:txBody>
          <a:bodyPr/>
          <a:lstStyle>
            <a:lvl1pPr>
              <a:lnSpc>
                <a:spcPct val="90000"/>
              </a:lnSpc>
              <a:defRPr sz="5400" baseline="0">
                <a:solidFill>
                  <a:srgbClr val="FFFFFF"/>
                </a:solidFill>
              </a:defRPr>
            </a:lvl1pPr>
          </a:lstStyle>
          <a:p>
            <a:pPr lvl="0"/>
            <a:r>
              <a:rPr lang="en-US"/>
              <a:t>Click to edit Master text styles</a:t>
            </a:r>
          </a:p>
        </p:txBody>
      </p:sp>
      <p:sp>
        <p:nvSpPr>
          <p:cNvPr id="14" name="Text Placeholder 13"/>
          <p:cNvSpPr>
            <a:spLocks noGrp="1"/>
          </p:cNvSpPr>
          <p:nvPr>
            <p:ph type="body" sz="quarter" idx="14"/>
          </p:nvPr>
        </p:nvSpPr>
        <p:spPr>
          <a:xfrm>
            <a:off x="448525" y="3918521"/>
            <a:ext cx="5850677" cy="1102518"/>
          </a:xfrm>
        </p:spPr>
        <p:txBody>
          <a:bodyPr/>
          <a:lstStyle>
            <a:lvl1pPr>
              <a:defRPr sz="3200">
                <a:solidFill>
                  <a:srgbClr val="FFFFFF"/>
                </a:solidFill>
              </a:defRPr>
            </a:lvl1pPr>
          </a:lstStyle>
          <a:p>
            <a:pPr lvl="0"/>
            <a:r>
              <a:rPr lang="en-US"/>
              <a:t>Click to edit Master text styles</a:t>
            </a:r>
          </a:p>
        </p:txBody>
      </p:sp>
      <p:sp>
        <p:nvSpPr>
          <p:cNvPr id="16" name="Text Placeholder 15"/>
          <p:cNvSpPr>
            <a:spLocks noGrp="1"/>
          </p:cNvSpPr>
          <p:nvPr>
            <p:ph type="body" sz="quarter" idx="15"/>
          </p:nvPr>
        </p:nvSpPr>
        <p:spPr>
          <a:xfrm>
            <a:off x="448525" y="5111043"/>
            <a:ext cx="5850677" cy="448276"/>
          </a:xfrm>
        </p:spPr>
        <p:txBody>
          <a:bodyPr/>
          <a:lstStyle>
            <a:lvl1pPr>
              <a:defRPr sz="1800">
                <a:solidFill>
                  <a:srgbClr val="FFFFFF"/>
                </a:solidFill>
              </a:defRPr>
            </a:lvl1pPr>
          </a:lstStyle>
          <a:p>
            <a:pPr lvl="0"/>
            <a:r>
              <a:rPr lang="en-US"/>
              <a:t>Click to edit Master text styles</a:t>
            </a:r>
          </a:p>
        </p:txBody>
      </p:sp>
    </p:spTree>
    <p:extLst>
      <p:ext uri="{BB962C8B-B14F-4D97-AF65-F5344CB8AC3E}">
        <p14:creationId xmlns:p14="http://schemas.microsoft.com/office/powerpoint/2010/main" val="3896733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1_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054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3671069"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fontAlgn="auto"/>
            <a:endParaRPr lang="en-US" sz="1200">
              <a:solidFill>
                <a:srgbClr val="FFFFFF"/>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5" name="Date Placeholder 1"/>
          <p:cNvSpPr>
            <a:spLocks noGrp="1"/>
          </p:cNvSpPr>
          <p:nvPr>
            <p:ph type="dt" sz="half" idx="29"/>
          </p:nvPr>
        </p:nvSpPr>
        <p:spPr>
          <a:xfrm>
            <a:off x="9677401"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solidFill>
                <a:srgbClr val="FFFFFF">
                  <a:lumMod val="50000"/>
                </a:srgbClr>
              </a:solidFill>
            </a:endParaRPr>
          </a:p>
        </p:txBody>
      </p:sp>
      <p:sp>
        <p:nvSpPr>
          <p:cNvPr id="29" name="Copyright" hidden="1"/>
          <p:cNvSpPr txBox="1"/>
          <p:nvPr userDrawn="1"/>
        </p:nvSpPr>
        <p:spPr>
          <a:xfrm rot="16200000">
            <a:off x="9486901" y="3921601"/>
            <a:ext cx="5133975" cy="98745"/>
          </a:xfrm>
          <a:prstGeom prst="rect">
            <a:avLst/>
          </a:prstGeom>
          <a:noFill/>
        </p:spPr>
        <p:txBody>
          <a:bodyPr wrap="square" lIns="0" tIns="0" rIns="0" bIns="0" rtlCol="0" anchor="t">
            <a:spAutoFit/>
          </a:bodyPr>
          <a:lstStyle/>
          <a:p>
            <a:pPr algn="l" fontAlgn="auto">
              <a:lnSpc>
                <a:spcPct val="90000"/>
              </a:lnSpc>
              <a:spcAft>
                <a:spcPts val="600"/>
              </a:spcAft>
            </a:pPr>
            <a:r>
              <a:rPr lang="en-US" sz="70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algn="r" fontAlgn="auto">
              <a:defRPr/>
            </a:pPr>
            <a:fld id="{DFCF27A5-1A5B-48D3-A060-2758FFBB1ADD}" type="slidenum">
              <a:rPr lang="en-US" sz="1000" smtClean="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algn="r" fontAlgn="auto">
                <a:defRPr/>
              </a:pPr>
              <a:t>‹#›</a:t>
            </a:fld>
            <a:endParaRPr lang="en-US" sz="100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FooterSimple" hidden="1"/>
          <p:cNvSpPr txBox="1"/>
          <p:nvPr userDrawn="1">
            <p:custDataLst>
              <p:tags r:id="rId3"/>
            </p:custDataLst>
          </p:nvPr>
        </p:nvSpPr>
        <p:spPr>
          <a:xfrm rot="16200000">
            <a:off x="10561320" y="5069412"/>
            <a:ext cx="2743200" cy="193899"/>
          </a:xfrm>
          <a:prstGeom prst="rect">
            <a:avLst/>
          </a:prstGeom>
          <a:noFill/>
        </p:spPr>
        <p:txBody>
          <a:bodyPr wrap="square" lIns="0" tIns="0" rIns="0" bIns="0" rtlCol="0" anchor="b">
            <a:spAutoFit/>
          </a:bodyPr>
          <a:lstStyle/>
          <a:p>
            <a:pPr algn="l" fontAlgn="auto">
              <a:lnSpc>
                <a:spcPct val="90000"/>
              </a:lnSpc>
              <a:spcAft>
                <a:spcPts val="600"/>
              </a:spcAft>
            </a:pPr>
            <a:r>
              <a:rPr lang="en-US" sz="700">
                <a:solidFill>
                  <a:srgbClr val="FFFFFF">
                    <a:lumMod val="50000"/>
                  </a:srgb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0160746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40F946-E0C1-472E-9EE9-C884427E41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E1BE88-0ADE-4555-AC01-025711610D2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14CDB-F2D8-40EB-8D06-64C66C12C6FA}"/>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B3C3E49C-B99D-4129-A653-853BE16E2D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357E32-5EDE-42E7-AC33-1409D6925E7C}"/>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32953517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Title &amp; 2-color Non-bulleted text">
    <p:bg>
      <p:bgRef idx="1001">
        <a:schemeClr val="bg1"/>
      </p:bgRef>
    </p:bg>
    <p:spTree>
      <p:nvGrpSpPr>
        <p:cNvPr id="1" name=""/>
        <p:cNvGrpSpPr/>
        <p:nvPr/>
      </p:nvGrpSpPr>
      <p:grpSpPr>
        <a:xfrm>
          <a:off x="0" y="0"/>
          <a:ext cx="0" cy="0"/>
          <a:chOff x="0" y="0"/>
          <a:chExt cx="0" cy="0"/>
        </a:xfrm>
      </p:grpSpPr>
      <p:sp>
        <p:nvSpPr>
          <p:cNvPr id="5" name="Rectangle 4"/>
          <p:cNvSpPr/>
          <p:nvPr userDrawn="1"/>
        </p:nvSpPr>
        <p:spPr bwMode="gray">
          <a:xfrm>
            <a:off x="2"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03" fontAlgn="base">
              <a:lnSpc>
                <a:spcPct val="90000"/>
              </a:lnSpc>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sz="2813">
                <a:solidFill>
                  <a:srgbClr val="50505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6" name="Text Placeholder 5"/>
          <p:cNvSpPr>
            <a:spLocks noGrp="1"/>
          </p:cNvSpPr>
          <p:nvPr>
            <p:ph type="body" sz="quarter" idx="10"/>
          </p:nvPr>
        </p:nvSpPr>
        <p:spPr>
          <a:xfrm>
            <a:off x="269239" y="1189178"/>
            <a:ext cx="11653523" cy="1341713"/>
          </a:xfrm>
        </p:spPr>
        <p:txBody>
          <a:bodyPr/>
          <a:lstStyle>
            <a:lvl1pPr marL="321469" indent="-321469">
              <a:buFont typeface="Arial" panose="020B0604020202020204" pitchFamily="34" charset="0"/>
              <a:buChar char="•"/>
              <a:defRPr sz="2250">
                <a:solidFill>
                  <a:schemeClr val="bg1">
                    <a:lumMod val="50000"/>
                  </a:schemeClr>
                </a:solidFill>
                <a:latin typeface="Segoe UI" panose="020B0502040204020203" pitchFamily="34" charset="0"/>
                <a:cs typeface="Segoe UI" panose="020B0502040204020203" pitchFamily="34" charset="0"/>
              </a:defRPr>
            </a:lvl1pPr>
            <a:lvl2pPr marL="267891" indent="-267891">
              <a:buFont typeface="Arial" panose="020B0604020202020204" pitchFamily="34" charset="0"/>
              <a:buChar char="•"/>
              <a:defRPr sz="1688">
                <a:solidFill>
                  <a:schemeClr val="bg1">
                    <a:lumMod val="50000"/>
                  </a:schemeClr>
                </a:solidFill>
                <a:latin typeface="Segoe UI" panose="020B0502040204020203" pitchFamily="34" charset="0"/>
                <a:cs typeface="Segoe UI" panose="020B0502040204020203" pitchFamily="34" charset="0"/>
              </a:defRPr>
            </a:lvl2pPr>
            <a:lvl3pPr marL="477965" indent="-267891">
              <a:buFont typeface="Arial" panose="020B0604020202020204" pitchFamily="34" charset="0"/>
              <a:buChar char="•"/>
              <a:defRPr sz="1875">
                <a:solidFill>
                  <a:schemeClr val="bg1">
                    <a:lumMod val="50000"/>
                  </a:schemeClr>
                </a:solidFill>
                <a:latin typeface="Segoe UI" panose="020B0502040204020203" pitchFamily="34" charset="0"/>
                <a:cs typeface="Segoe UI" panose="020B0502040204020203" pitchFamily="34" charset="0"/>
              </a:defRPr>
            </a:lvl3pPr>
            <a:lvl4pPr marL="688038" indent="-267891">
              <a:buFont typeface="Arial" panose="020B0604020202020204" pitchFamily="34" charset="0"/>
              <a:buChar char="•"/>
              <a:defRPr sz="1688">
                <a:solidFill>
                  <a:schemeClr val="bg1">
                    <a:lumMod val="50000"/>
                  </a:schemeClr>
                </a:solidFill>
                <a:latin typeface="Segoe UI" panose="020B0502040204020203" pitchFamily="34" charset="0"/>
                <a:cs typeface="Segoe UI" panose="020B0502040204020203" pitchFamily="34" charset="0"/>
              </a:defRPr>
            </a:lvl4pPr>
            <a:lvl5pPr marL="898112" indent="-267891">
              <a:buFont typeface="Arial" panose="020B0604020202020204" pitchFamily="34" charset="0"/>
              <a:buChar char="•"/>
              <a:defRPr sz="1500" baseline="0">
                <a:solidFill>
                  <a:schemeClr val="bg1">
                    <a:lumMod val="50000"/>
                  </a:schemeClr>
                </a:solidFill>
                <a:latin typeface="Segoe UI" panose="020B0502040204020203" pitchFamily="34" charset="0"/>
                <a:cs typeface="Segoe UI" panose="020B0502040204020203" pitchFamily="34" charset="0"/>
              </a:defRPr>
            </a:lvl5pPr>
            <a:lvl6pPr marL="2142875" indent="0">
              <a:buNone/>
              <a:defRPr sz="1125"/>
            </a:lvl6pPr>
          </a:lstStyle>
          <a:p>
            <a:pPr lvl="0"/>
            <a:r>
              <a:rPr lang="en-US"/>
              <a:t>Edit Master text styles</a:t>
            </a:r>
          </a:p>
          <a:p>
            <a:pPr lvl="2"/>
            <a:r>
              <a:rPr lang="en-US"/>
              <a:t>Second level</a:t>
            </a:r>
          </a:p>
          <a:p>
            <a:pPr lvl="3"/>
            <a:r>
              <a:rPr lang="en-US"/>
              <a:t>Third level</a:t>
            </a:r>
          </a:p>
          <a:p>
            <a:pPr lvl="4"/>
            <a:r>
              <a:rPr lang="en-US"/>
              <a:t>Fourth level</a:t>
            </a:r>
          </a:p>
        </p:txBody>
      </p:sp>
      <p:pic>
        <p:nvPicPr>
          <p:cNvPr id="8" name="Picture 7"/>
          <p:cNvPicPr>
            <a:picLocks noChangeAspect="1"/>
          </p:cNvPicPr>
          <p:nvPr userDrawn="1"/>
        </p:nvPicPr>
        <p:blipFill>
          <a:blip r:embed="rId2"/>
          <a:stretch>
            <a:fillRect/>
          </a:stretch>
        </p:blipFill>
        <p:spPr>
          <a:xfrm>
            <a:off x="11150154" y="6353093"/>
            <a:ext cx="1017779" cy="639747"/>
          </a:xfrm>
          <a:prstGeom prst="rect">
            <a:avLst/>
          </a:prstGeom>
        </p:spPr>
      </p:pic>
    </p:spTree>
    <p:extLst>
      <p:ext uri="{BB962C8B-B14F-4D97-AF65-F5344CB8AC3E}">
        <p14:creationId xmlns:p14="http://schemas.microsoft.com/office/powerpoint/2010/main" val="3545291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solidFill>
                  <a:srgbClr val="505050"/>
                </a:solidFill>
              </a:defRPr>
            </a:lvl1pPr>
          </a:lstStyle>
          <a:p>
            <a:pPr lvl="0"/>
            <a:r>
              <a:rPr lang="en-US"/>
              <a:t>Click to edit Master title style</a:t>
            </a:r>
          </a:p>
        </p:txBody>
      </p:sp>
      <p:sp>
        <p:nvSpPr>
          <p:cNvPr id="4" name="Rectangle 3"/>
          <p:cNvSpPr/>
          <p:nvPr userDrawn="1"/>
        </p:nvSpPr>
        <p:spPr bwMode="gray">
          <a:xfrm>
            <a:off x="2"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03" fontAlgn="base">
              <a:lnSpc>
                <a:spcPct val="90000"/>
              </a:lnSpc>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a:stretch>
            <a:fillRect/>
          </a:stretch>
        </p:blipFill>
        <p:spPr>
          <a:xfrm>
            <a:off x="11150154" y="6353093"/>
            <a:ext cx="1017779" cy="639747"/>
          </a:xfrm>
          <a:prstGeom prst="rect">
            <a:avLst/>
          </a:prstGeom>
        </p:spPr>
      </p:pic>
    </p:spTree>
    <p:extLst>
      <p:ext uri="{BB962C8B-B14F-4D97-AF65-F5344CB8AC3E}">
        <p14:creationId xmlns:p14="http://schemas.microsoft.com/office/powerpoint/2010/main" val="5829776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wrap="square" lIns="146304" tIns="91440" rIns="146304" bIns="91440" rtlCol="0" anchor="t">
            <a:noAutofit/>
          </a:bodyPr>
          <a:lstStyle>
            <a:lvl1pPr>
              <a:defRPr lang="en-US">
                <a:solidFill>
                  <a:srgbClr val="505050"/>
                </a:solidFill>
              </a:defRPr>
            </a:lvl1pPr>
          </a:lstStyle>
          <a:p>
            <a:pPr lvl="0"/>
            <a:r>
              <a:rPr lang="en-US"/>
              <a:t>Slide 2</a:t>
            </a:r>
          </a:p>
        </p:txBody>
      </p:sp>
      <p:sp>
        <p:nvSpPr>
          <p:cNvPr id="3" name="Rectangle 2"/>
          <p:cNvSpPr/>
          <p:nvPr/>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64" tIns="42864" rIns="42864" bIns="42864" numCol="1" spcCol="0" rtlCol="0" fromWordArt="0" anchor="ctr" anchorCtr="0" forceAA="0" compatLnSpc="1">
            <a:prstTxWarp prst="textNoShape">
              <a:avLst/>
            </a:prstTxWarp>
            <a:noAutofit/>
          </a:bodyPr>
          <a:lstStyle/>
          <a:p>
            <a:pPr algn="ctr" defTabSz="856903" fontAlgn="base">
              <a:spcBef>
                <a:spcPct val="0"/>
              </a:spcBef>
              <a:spcAft>
                <a:spcPct val="0"/>
              </a:spcAft>
            </a:pPr>
            <a:endParaRPr lang="en-US" sz="2068">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4"/>
            <a:ext cx="11653522" cy="1226233"/>
          </a:xfrm>
        </p:spPr>
        <p:txBody>
          <a:bodyPr vert="horz" wrap="square" lIns="146304" tIns="91440" rIns="146304" bIns="91440" rtlCol="0">
            <a:spAutoFit/>
          </a:bodyPr>
          <a:lstStyle>
            <a:lvl1pPr>
              <a:defRPr lang="en-US" sz="2250" dirty="0" smtClean="0">
                <a:gradFill>
                  <a:gsLst>
                    <a:gs pos="20354">
                      <a:schemeClr val="tx2"/>
                    </a:gs>
                    <a:gs pos="40000">
                      <a:schemeClr val="tx2"/>
                    </a:gs>
                  </a:gsLst>
                  <a:lin ang="5400000" scaled="0"/>
                </a:gradFill>
              </a:defRPr>
            </a:lvl1pPr>
            <a:lvl2pPr>
              <a:defRPr lang="en-US" sz="1125" dirty="0" smtClean="0">
                <a:solidFill>
                  <a:schemeClr val="bg1">
                    <a:lumMod val="65000"/>
                    <a:lumOff val="35000"/>
                  </a:schemeClr>
                </a:solidFill>
              </a:defRPr>
            </a:lvl2pPr>
            <a:lvl3pPr>
              <a:defRPr lang="en-US" sz="1125" dirty="0" smtClean="0">
                <a:solidFill>
                  <a:schemeClr val="bg1">
                    <a:lumMod val="65000"/>
                    <a:lumOff val="35000"/>
                  </a:schemeClr>
                </a:solidFill>
              </a:defRPr>
            </a:lvl3pPr>
            <a:lvl4pPr>
              <a:defRPr lang="en-US" sz="1031" dirty="0" smtClean="0">
                <a:solidFill>
                  <a:schemeClr val="bg1">
                    <a:lumMod val="65000"/>
                    <a:lumOff val="35000"/>
                  </a:schemeClr>
                </a:solidFill>
              </a:defRPr>
            </a:lvl4pPr>
            <a:lvl5pPr>
              <a:defRPr lang="en-US" sz="1031" dirty="0">
                <a:solidFill>
                  <a:schemeClr val="bg1">
                    <a:lumMod val="65000"/>
                    <a:lumOff val="35000"/>
                  </a:schemeClr>
                </a:solidFill>
              </a:defRPr>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
        <p:nvSpPr>
          <p:cNvPr id="6" name="Rectangle 5"/>
          <p:cNvSpPr/>
          <p:nvPr userDrawn="1"/>
        </p:nvSpPr>
        <p:spPr bwMode="gray">
          <a:xfrm>
            <a:off x="2"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03" fontAlgn="base">
              <a:lnSpc>
                <a:spcPct val="90000"/>
              </a:lnSpc>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11150154" y="6353093"/>
            <a:ext cx="1017779" cy="639747"/>
          </a:xfrm>
          <a:prstGeom prst="rect">
            <a:avLst/>
          </a:prstGeom>
        </p:spPr>
      </p:pic>
    </p:spTree>
    <p:extLst>
      <p:ext uri="{BB962C8B-B14F-4D97-AF65-F5344CB8AC3E}">
        <p14:creationId xmlns:p14="http://schemas.microsoft.com/office/powerpoint/2010/main" val="212127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815" y="3051763"/>
            <a:ext cx="11655840" cy="899665"/>
          </a:xfrm>
        </p:spPr>
        <p:txBody>
          <a:bodyPr/>
          <a:lstStyle>
            <a:lvl1pPr>
              <a:defRPr sz="2813">
                <a:solidFill>
                  <a:schemeClr val="tx2"/>
                </a:solidFill>
                <a:latin typeface="Segoe UI" panose="020B0502040204020203" pitchFamily="34" charset="0"/>
                <a:cs typeface="Segoe UI" panose="020B0502040204020203" pitchFamily="34" charset="0"/>
              </a:defRPr>
            </a:lvl1pPr>
          </a:lstStyle>
          <a:p>
            <a:r>
              <a:rPr lang="en-US"/>
              <a:t>Divider</a:t>
            </a:r>
          </a:p>
        </p:txBody>
      </p:sp>
      <p:pic>
        <p:nvPicPr>
          <p:cNvPr id="4" name="Picture 3"/>
          <p:cNvPicPr>
            <a:picLocks noChangeAspect="1"/>
          </p:cNvPicPr>
          <p:nvPr userDrawn="1"/>
        </p:nvPicPr>
        <p:blipFill>
          <a:blip r:embed="rId2"/>
          <a:stretch>
            <a:fillRect/>
          </a:stretch>
        </p:blipFill>
        <p:spPr>
          <a:xfrm>
            <a:off x="11194379" y="6381749"/>
            <a:ext cx="951418" cy="597191"/>
          </a:xfrm>
          <a:prstGeom prst="rect">
            <a:avLst/>
          </a:prstGeom>
        </p:spPr>
      </p:pic>
    </p:spTree>
    <p:extLst>
      <p:ext uri="{BB962C8B-B14F-4D97-AF65-F5344CB8AC3E}">
        <p14:creationId xmlns:p14="http://schemas.microsoft.com/office/powerpoint/2010/main" val="361892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Closing logo slide">
    <p:bg>
      <p:bgRef idx="1001">
        <a:schemeClr val="bg1"/>
      </p:bgRef>
    </p:bg>
    <p:spTree>
      <p:nvGrpSpPr>
        <p:cNvPr id="1" name=""/>
        <p:cNvGrpSpPr/>
        <p:nvPr/>
      </p:nvGrpSpPr>
      <p:grpSpPr>
        <a:xfrm>
          <a:off x="0" y="0"/>
          <a:ext cx="0" cy="0"/>
          <a:chOff x="0" y="0"/>
          <a:chExt cx="0" cy="0"/>
        </a:xfrm>
      </p:grpSpPr>
      <p:sp>
        <p:nvSpPr>
          <p:cNvPr id="3" name="Rectangle 2"/>
          <p:cNvSpPr/>
          <p:nvPr userDrawn="1"/>
        </p:nvSpPr>
        <p:spPr bwMode="auto">
          <a:xfrm>
            <a:off x="1" y="5201393"/>
            <a:ext cx="12192000" cy="1258785"/>
          </a:xfrm>
          <a:prstGeom prst="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722" rIns="0" bIns="43722" numCol="1" rtlCol="0" anchor="ctr" anchorCtr="0" compatLnSpc="1">
            <a:prstTxWarp prst="textNoShape">
              <a:avLst/>
            </a:prstTxWarp>
          </a:bodyPr>
          <a:lstStyle/>
          <a:p>
            <a:pPr algn="ctr" defTabSz="874123" fontAlgn="base">
              <a:spcBef>
                <a:spcPct val="0"/>
              </a:spcBef>
              <a:spcAft>
                <a:spcPct val="0"/>
              </a:spcAft>
            </a:pPr>
            <a:endParaRPr lang="en-US" sz="1875">
              <a:gradFill>
                <a:gsLst>
                  <a:gs pos="16814">
                    <a:srgbClr val="FFFFFF"/>
                  </a:gs>
                  <a:gs pos="46000">
                    <a:srgbClr val="FFFFFF"/>
                  </a:gs>
                </a:gsLst>
                <a:lin ang="5400000" scaled="0"/>
              </a:gradFill>
            </a:endParaRPr>
          </a:p>
        </p:txBody>
      </p:sp>
      <p:sp>
        <p:nvSpPr>
          <p:cNvPr id="2" name="Text Box 3"/>
          <p:cNvSpPr txBox="1">
            <a:spLocks noChangeArrowheads="1"/>
          </p:cNvSpPr>
          <p:nvPr/>
        </p:nvSpPr>
        <p:spPr bwMode="white">
          <a:xfrm>
            <a:off x="7709879" y="6171617"/>
            <a:ext cx="4482123" cy="370499"/>
          </a:xfrm>
          <a:prstGeom prst="rect">
            <a:avLst/>
          </a:prstGeom>
          <a:noFill/>
          <a:ln w="12700">
            <a:noFill/>
            <a:miter lim="800000"/>
            <a:headEnd type="none" w="sm" len="sm"/>
            <a:tailEnd type="none" w="sm" len="sm"/>
          </a:ln>
          <a:effectLst/>
        </p:spPr>
        <p:txBody>
          <a:bodyPr vert="horz" wrap="square" lIns="168080" tIns="134464" rIns="168080" bIns="134464" numCol="1" anchor="t" anchorCtr="0" compatLnSpc="1">
            <a:prstTxWarp prst="textNoShape">
              <a:avLst/>
            </a:prstTxWarp>
            <a:spAutoFit/>
          </a:bodyPr>
          <a:lstStyle/>
          <a:p>
            <a:pPr algn="r" defTabSz="856734" eaLnBrk="0" hangingPunct="0"/>
            <a:r>
              <a:rPr lang="en-US" sz="643">
                <a:solidFill>
                  <a:schemeClr val="bg1"/>
                </a:soli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269" y="5419726"/>
            <a:ext cx="3884377" cy="828091"/>
          </a:xfrm>
          <a:prstGeom prst="rect">
            <a:avLst/>
          </a:prstGeom>
        </p:spPr>
      </p:pic>
      <p:pic>
        <p:nvPicPr>
          <p:cNvPr id="5" name="Picture 4"/>
          <p:cNvPicPr>
            <a:picLocks noChangeAspect="1"/>
          </p:cNvPicPr>
          <p:nvPr userDrawn="1"/>
        </p:nvPicPr>
        <p:blipFill>
          <a:blip r:embed="rId3"/>
          <a:stretch>
            <a:fillRect/>
          </a:stretch>
        </p:blipFill>
        <p:spPr>
          <a:xfrm>
            <a:off x="11194379" y="6381749"/>
            <a:ext cx="951418" cy="597191"/>
          </a:xfrm>
          <a:prstGeom prst="rect">
            <a:avLst/>
          </a:prstGeom>
        </p:spPr>
      </p:pic>
    </p:spTree>
    <p:extLst>
      <p:ext uri="{BB962C8B-B14F-4D97-AF65-F5344CB8AC3E}">
        <p14:creationId xmlns:p14="http://schemas.microsoft.com/office/powerpoint/2010/main" val="41964604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Title Slide - Color">
    <p:bg>
      <p:bgPr>
        <a:solidFill>
          <a:srgbClr val="50505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4500" spc="-92" baseline="0">
                <a:solidFill>
                  <a:schemeClr val="bg1">
                    <a:lumMod val="85000"/>
                  </a:schemeClr>
                </a:solidFill>
                <a:latin typeface="+mn-lt"/>
              </a:defRPr>
            </a:lvl1pPr>
          </a:lstStyle>
          <a:p>
            <a:r>
              <a:rPr lang="en-US"/>
              <a:t>Presentation title</a:t>
            </a:r>
          </a:p>
        </p:txBody>
      </p:sp>
      <p:sp>
        <p:nvSpPr>
          <p:cNvPr id="5" name="Text Placeholder 4"/>
          <p:cNvSpPr>
            <a:spLocks noGrp="1"/>
          </p:cNvSpPr>
          <p:nvPr>
            <p:ph type="body" sz="quarter" idx="12" hasCustomPrompt="1"/>
          </p:nvPr>
        </p:nvSpPr>
        <p:spPr>
          <a:xfrm>
            <a:off x="269304" y="5103318"/>
            <a:ext cx="7171337" cy="1134626"/>
          </a:xfrm>
          <a:noFill/>
        </p:spPr>
        <p:txBody>
          <a:bodyPr lIns="146304" tIns="109728" rIns="146304" bIns="109728" anchor="t">
            <a:noAutofit/>
          </a:bodyPr>
          <a:lstStyle>
            <a:lvl1pPr marL="0" indent="0">
              <a:spcBef>
                <a:spcPts val="0"/>
              </a:spcBef>
              <a:buNone/>
              <a:defRPr sz="2250" spc="0" baseline="0">
                <a:solidFill>
                  <a:srgbClr val="D9D9D9"/>
                </a:solidFill>
                <a:latin typeface="+mn-lt"/>
              </a:defRPr>
            </a:lvl1pPr>
          </a:lstStyle>
          <a:p>
            <a:pPr lvl="0"/>
            <a:r>
              <a:rPr lang="en-US"/>
              <a:t>Date</a:t>
            </a:r>
          </a:p>
        </p:txBody>
      </p:sp>
      <p:sp>
        <p:nvSpPr>
          <p:cNvPr id="7" name="Rectangle 6"/>
          <p:cNvSpPr/>
          <p:nvPr/>
        </p:nvSpPr>
        <p:spPr bwMode="gray">
          <a:xfrm>
            <a:off x="2" y="6409725"/>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algn="ctr" defTabSz="856903" fontAlgn="base">
              <a:lnSpc>
                <a:spcPct val="90000"/>
              </a:lnSpc>
              <a:spcBef>
                <a:spcPct val="0"/>
              </a:spcBef>
              <a:spcAft>
                <a:spcPct val="0"/>
              </a:spcAft>
            </a:pPr>
            <a:endParaRPr lang="en-US" sz="2206">
              <a:gradFill>
                <a:gsLst>
                  <a:gs pos="0">
                    <a:srgbClr val="FFFFFF"/>
                  </a:gs>
                  <a:gs pos="100000">
                    <a:srgbClr val="FFFFFF"/>
                  </a:gs>
                </a:gsLst>
                <a:lin ang="5400000" scaled="0"/>
              </a:gradFill>
              <a:latin typeface="+mn-lt"/>
              <a:ea typeface="Segoe UI" pitchFamily="34" charset="0"/>
              <a:cs typeface="Segoe UI" pitchFamily="34"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254" y="6547868"/>
            <a:ext cx="806774" cy="171991"/>
          </a:xfrm>
          <a:prstGeom prst="rect">
            <a:avLst/>
          </a:prstGeom>
        </p:spPr>
      </p:pic>
      <p:pic>
        <p:nvPicPr>
          <p:cNvPr id="14" name="Picture 13"/>
          <p:cNvPicPr>
            <a:picLocks noChangeAspect="1"/>
          </p:cNvPicPr>
          <p:nvPr userDrawn="1"/>
        </p:nvPicPr>
        <p:blipFill>
          <a:blip r:embed="rId3"/>
          <a:stretch>
            <a:fillRect/>
          </a:stretch>
        </p:blipFill>
        <p:spPr>
          <a:xfrm>
            <a:off x="269304" y="4049056"/>
            <a:ext cx="1655751" cy="1040758"/>
          </a:xfrm>
          <a:prstGeom prst="rect">
            <a:avLst/>
          </a:prstGeom>
        </p:spPr>
      </p:pic>
      <p:pic>
        <p:nvPicPr>
          <p:cNvPr id="10" name="Picture 9"/>
          <p:cNvPicPr>
            <a:picLocks noChangeAspect="1"/>
          </p:cNvPicPr>
          <p:nvPr userDrawn="1"/>
        </p:nvPicPr>
        <p:blipFill>
          <a:blip r:embed="rId3"/>
          <a:stretch>
            <a:fillRect/>
          </a:stretch>
        </p:blipFill>
        <p:spPr>
          <a:xfrm>
            <a:off x="11150154" y="6353093"/>
            <a:ext cx="1017779" cy="639747"/>
          </a:xfrm>
          <a:prstGeom prst="rect">
            <a:avLst/>
          </a:prstGeom>
        </p:spPr>
      </p:pic>
    </p:spTree>
    <p:extLst>
      <p:ext uri="{BB962C8B-B14F-4D97-AF65-F5344CB8AC3E}">
        <p14:creationId xmlns:p14="http://schemas.microsoft.com/office/powerpoint/2010/main" val="2632005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solidFill>
                  <a:schemeClr val="tx1"/>
                </a:solidFill>
              </a:defRPr>
            </a:lvl1pPr>
          </a:lstStyle>
          <a:p>
            <a:pPr lvl="0"/>
            <a:r>
              <a:rPr lang="en-US"/>
              <a:t>Click to edit Master title style</a:t>
            </a:r>
          </a:p>
        </p:txBody>
      </p:sp>
      <p:sp>
        <p:nvSpPr>
          <p:cNvPr id="6" name="Text Placeholder 5"/>
          <p:cNvSpPr>
            <a:spLocks noGrp="1"/>
          </p:cNvSpPr>
          <p:nvPr>
            <p:ph type="body" sz="quarter" idx="10"/>
          </p:nvPr>
        </p:nvSpPr>
        <p:spPr>
          <a:xfrm>
            <a:off x="269239" y="1189177"/>
            <a:ext cx="11653523" cy="1309974"/>
          </a:xfrm>
        </p:spPr>
        <p:txBody>
          <a:bodyPr/>
          <a:lstStyle>
            <a:lvl1pPr marL="321469" indent="-321469">
              <a:buFont typeface="Arial" panose="020B0604020202020204" pitchFamily="34" charset="0"/>
              <a:buChar char="•"/>
              <a:defRPr sz="2250">
                <a:solidFill>
                  <a:schemeClr val="tx1"/>
                </a:solidFill>
                <a:latin typeface="Segoe UI" panose="020B0502040204020203" pitchFamily="34" charset="0"/>
                <a:cs typeface="Segoe UI" panose="020B0502040204020203" pitchFamily="34" charset="0"/>
              </a:defRPr>
            </a:lvl1pPr>
            <a:lvl2pPr marL="0" indent="0">
              <a:buFontTx/>
              <a:buNone/>
              <a:defRPr sz="1875">
                <a:latin typeface="Segoe UI" panose="020B0502040204020203" pitchFamily="34" charset="0"/>
                <a:cs typeface="Segoe UI" panose="020B0502040204020203" pitchFamily="34" charset="0"/>
              </a:defRPr>
            </a:lvl2pPr>
            <a:lvl3pPr marL="531543" indent="-321469">
              <a:buFont typeface="Arial" panose="020B0604020202020204" pitchFamily="34" charset="0"/>
              <a:buChar char="•"/>
              <a:defRPr sz="1875">
                <a:latin typeface="Segoe UI" panose="020B0502040204020203" pitchFamily="34" charset="0"/>
                <a:cs typeface="Segoe UI" panose="020B0502040204020203" pitchFamily="34" charset="0"/>
              </a:defRPr>
            </a:lvl3pPr>
            <a:lvl4pPr marL="688038" indent="-267891">
              <a:buFont typeface="Arial" panose="020B0604020202020204" pitchFamily="34" charset="0"/>
              <a:buChar char="•"/>
              <a:defRPr sz="1500">
                <a:latin typeface="Segoe UI" panose="020B0502040204020203" pitchFamily="34" charset="0"/>
                <a:cs typeface="Segoe UI" panose="020B0502040204020203" pitchFamily="34" charset="0"/>
              </a:defRPr>
            </a:lvl4pPr>
            <a:lvl5pPr marL="898112" indent="-267891">
              <a:buFont typeface="Arial" panose="020B0604020202020204" pitchFamily="34" charset="0"/>
              <a:buChar char="•"/>
              <a:defRPr sz="1500">
                <a:latin typeface="Segoe UI" panose="020B0502040204020203" pitchFamily="34" charset="0"/>
                <a:cs typeface="Segoe UI" panose="020B0502040204020203" pitchFamily="34" charset="0"/>
              </a:defRPr>
            </a:lvl5pPr>
          </a:lstStyle>
          <a:p>
            <a:pPr lvl="0"/>
            <a:r>
              <a:rPr lang="en-US"/>
              <a:t>Edit Master text styles</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151718582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solidFill>
                  <a:schemeClr val="tx1"/>
                </a:solidFill>
              </a:defRPr>
            </a:lvl1pPr>
          </a:lstStyle>
          <a:p>
            <a:pPr lvl="0"/>
            <a:r>
              <a:rPr lang="en-US"/>
              <a:t>Click to edit Master title style</a:t>
            </a:r>
          </a:p>
        </p:txBody>
      </p:sp>
    </p:spTree>
    <p:extLst>
      <p:ext uri="{BB962C8B-B14F-4D97-AF65-F5344CB8AC3E}">
        <p14:creationId xmlns:p14="http://schemas.microsoft.com/office/powerpoint/2010/main" val="74172662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815" y="3051763"/>
            <a:ext cx="11655840" cy="899665"/>
          </a:xfrm>
        </p:spPr>
        <p:txBody>
          <a:bodyPr vert="horz" wrap="square" lIns="146304" tIns="91440" rIns="146304" bIns="91440" rtlCol="0" anchor="t">
            <a:noAutofit/>
          </a:bodyPr>
          <a:lstStyle>
            <a:lvl1pPr>
              <a:defRPr lang="en-US">
                <a:solidFill>
                  <a:schemeClr val="tx1"/>
                </a:solidFill>
              </a:defRPr>
            </a:lvl1pPr>
          </a:lstStyle>
          <a:p>
            <a:pPr lvl="0"/>
            <a:r>
              <a:rPr lang="en-US"/>
              <a:t>Divider</a:t>
            </a:r>
          </a:p>
        </p:txBody>
      </p:sp>
    </p:spTree>
    <p:extLst>
      <p:ext uri="{BB962C8B-B14F-4D97-AF65-F5344CB8AC3E}">
        <p14:creationId xmlns:p14="http://schemas.microsoft.com/office/powerpoint/2010/main" val="128927837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00206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815" y="3051763"/>
            <a:ext cx="11655840" cy="899665"/>
          </a:xfrm>
        </p:spPr>
        <p:txBody>
          <a:bodyPr vert="horz" wrap="square" lIns="146304" tIns="91440" rIns="146304" bIns="91440" rtlCol="0" anchor="t">
            <a:noAutofit/>
          </a:bodyPr>
          <a:lstStyle>
            <a:lvl1pPr>
              <a:defRPr lang="en-US">
                <a:solidFill>
                  <a:schemeClr val="tx1"/>
                </a:solidFill>
              </a:defRPr>
            </a:lvl1pPr>
          </a:lstStyle>
          <a:p>
            <a:pPr lvl="0"/>
            <a:r>
              <a:rPr lang="en-US"/>
              <a:t>Divider</a:t>
            </a:r>
          </a:p>
        </p:txBody>
      </p:sp>
    </p:spTree>
    <p:extLst>
      <p:ext uri="{BB962C8B-B14F-4D97-AF65-F5344CB8AC3E}">
        <p14:creationId xmlns:p14="http://schemas.microsoft.com/office/powerpoint/2010/main" val="317248580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ull Page no Footer Content">
    <p:bg>
      <p:bgRef idx="1001">
        <a:schemeClr val="bg1"/>
      </p:bgRef>
    </p:bg>
    <p:spTree>
      <p:nvGrpSpPr>
        <p:cNvPr id="1" name=""/>
        <p:cNvGrpSpPr/>
        <p:nvPr/>
      </p:nvGrpSpPr>
      <p:grpSpPr>
        <a:xfrm>
          <a:off x="0" y="0"/>
          <a:ext cx="0" cy="0"/>
          <a:chOff x="0" y="0"/>
          <a:chExt cx="0" cy="0"/>
        </a:xfrm>
      </p:grpSpPr>
      <p:sp>
        <p:nvSpPr>
          <p:cNvPr id="10" name="Content Placeholder 9"/>
          <p:cNvSpPr>
            <a:spLocks noGrp="1"/>
          </p:cNvSpPr>
          <p:nvPr>
            <p:ph sz="quarter" idx="13"/>
          </p:nvPr>
        </p:nvSpPr>
        <p:spPr>
          <a:xfrm>
            <a:off x="404284" y="1220789"/>
            <a:ext cx="11388253" cy="4782304"/>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p:txBody>
      </p:sp>
      <p:sp>
        <p:nvSpPr>
          <p:cNvPr id="13" name="Slide Number Placeholder 3"/>
          <p:cNvSpPr>
            <a:spLocks noGrp="1"/>
          </p:cNvSpPr>
          <p:nvPr>
            <p:ph type="sldNum" sz="quarter" idx="17"/>
          </p:nvPr>
        </p:nvSpPr>
        <p:spPr>
          <a:xfrm>
            <a:off x="11230340" y="6295981"/>
            <a:ext cx="562197" cy="255632"/>
          </a:xfrm>
        </p:spPr>
        <p:txBody>
          <a:bodyPr/>
          <a:lstStyle/>
          <a:p>
            <a:fld id="{941BBFA0-3636-3246-B0A2-797033B22469}" type="slidenum">
              <a:rPr lang="en-US" smtClean="0"/>
              <a:pPr/>
              <a:t>‹#›</a:t>
            </a:fld>
            <a:endParaRPr lang="en-US"/>
          </a:p>
        </p:txBody>
      </p:sp>
      <p:sp>
        <p:nvSpPr>
          <p:cNvPr id="17" name="Title 21"/>
          <p:cNvSpPr>
            <a:spLocks noGrp="1"/>
          </p:cNvSpPr>
          <p:nvPr>
            <p:ph type="title"/>
          </p:nvPr>
        </p:nvSpPr>
        <p:spPr>
          <a:xfrm>
            <a:off x="404285" y="306387"/>
            <a:ext cx="11389783" cy="685800"/>
          </a:xfrm>
        </p:spPr>
        <p:txBody>
          <a:bodyPr/>
          <a:lstStyle/>
          <a:p>
            <a:r>
              <a:rPr lang="en-US"/>
              <a:t>Click to edit Master title style</a:t>
            </a:r>
          </a:p>
        </p:txBody>
      </p:sp>
      <p:sp>
        <p:nvSpPr>
          <p:cNvPr id="11" name="Footer Placeholder 9"/>
          <p:cNvSpPr>
            <a:spLocks noGrp="1"/>
          </p:cNvSpPr>
          <p:nvPr>
            <p:ph type="ftr" sz="quarter" idx="21"/>
          </p:nvPr>
        </p:nvSpPr>
        <p:spPr>
          <a:xfrm>
            <a:off x="404285" y="6194729"/>
            <a:ext cx="5285316" cy="353519"/>
          </a:xfrm>
        </p:spPr>
        <p:txBody>
          <a:bodyPr/>
          <a:lstStyle/>
          <a:p>
            <a:r>
              <a:rPr lang="en-US"/>
              <a:t>Tech Support Dashboard Project Deck</a:t>
            </a:r>
          </a:p>
        </p:txBody>
      </p:sp>
    </p:spTree>
    <p:extLst>
      <p:ext uri="{BB962C8B-B14F-4D97-AF65-F5344CB8AC3E}">
        <p14:creationId xmlns:p14="http://schemas.microsoft.com/office/powerpoint/2010/main" val="1560072836"/>
      </p:ext>
    </p:extLst>
  </p:cSld>
  <p:clrMapOvr>
    <a:overrideClrMapping bg1="lt1" tx1="dk1" bg2="lt2" tx2="dk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7815" y="3051763"/>
            <a:ext cx="11655840" cy="899665"/>
          </a:xfrm>
        </p:spPr>
        <p:txBody>
          <a:bodyPr vert="horz" wrap="square" lIns="146304" tIns="91440" rIns="146304" bIns="91440" rtlCol="0" anchor="t">
            <a:noAutofit/>
          </a:bodyPr>
          <a:lstStyle>
            <a:lvl1pPr>
              <a:defRPr lang="en-US">
                <a:solidFill>
                  <a:schemeClr val="tx1"/>
                </a:solidFill>
              </a:defRPr>
            </a:lvl1pPr>
          </a:lstStyle>
          <a:p>
            <a:pPr lvl="0"/>
            <a:r>
              <a:rPr lang="en-US"/>
              <a:t>Divider</a:t>
            </a:r>
          </a:p>
        </p:txBody>
      </p:sp>
    </p:spTree>
    <p:extLst>
      <p:ext uri="{BB962C8B-B14F-4D97-AF65-F5344CB8AC3E}">
        <p14:creationId xmlns:p14="http://schemas.microsoft.com/office/powerpoint/2010/main" val="70982847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white">
          <a:xfrm>
            <a:off x="7709879" y="6171617"/>
            <a:ext cx="4482123" cy="370499"/>
          </a:xfrm>
          <a:prstGeom prst="rect">
            <a:avLst/>
          </a:prstGeom>
          <a:noFill/>
          <a:ln w="12700">
            <a:noFill/>
            <a:miter lim="800000"/>
            <a:headEnd type="none" w="sm" len="sm"/>
            <a:tailEnd type="none" w="sm" len="sm"/>
          </a:ln>
          <a:effectLst/>
        </p:spPr>
        <p:txBody>
          <a:bodyPr vert="horz" wrap="square" lIns="168080" tIns="134464" rIns="168080" bIns="134464" numCol="1" anchor="t" anchorCtr="0" compatLnSpc="1">
            <a:prstTxWarp prst="textNoShape">
              <a:avLst/>
            </a:prstTxWarp>
            <a:spAutoFit/>
          </a:bodyPr>
          <a:lstStyle/>
          <a:p>
            <a:pPr algn="r" defTabSz="856734" eaLnBrk="0" hangingPunct="0"/>
            <a:r>
              <a:rPr lang="en-US" sz="643">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269" y="5419726"/>
            <a:ext cx="3884377" cy="828091"/>
          </a:xfrm>
          <a:prstGeom prst="rect">
            <a:avLst/>
          </a:prstGeom>
        </p:spPr>
      </p:pic>
    </p:spTree>
    <p:extLst>
      <p:ext uri="{BB962C8B-B14F-4D97-AF65-F5344CB8AC3E}">
        <p14:creationId xmlns:p14="http://schemas.microsoft.com/office/powerpoint/2010/main" val="38159334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Tree>
    <p:extLst>
      <p:ext uri="{BB962C8B-B14F-4D97-AF65-F5344CB8AC3E}">
        <p14:creationId xmlns:p14="http://schemas.microsoft.com/office/powerpoint/2010/main" val="6838666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pic>
        <p:nvPicPr>
          <p:cNvPr id="2" name="Picture 1"/>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9816" y="471123"/>
            <a:ext cx="2507472" cy="537212"/>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05680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302" y="2081644"/>
            <a:ext cx="8964185" cy="1795633"/>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7276"/>
            <a:ext cx="8964185" cy="1793105"/>
          </a:xfr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49815" y="471124"/>
            <a:ext cx="2507472" cy="537212"/>
          </a:xfrm>
          <a:prstGeom prst="rect">
            <a:avLst/>
          </a:prstGeom>
        </p:spPr>
      </p:pic>
    </p:spTree>
    <p:extLst>
      <p:ext uri="{BB962C8B-B14F-4D97-AF65-F5344CB8AC3E}">
        <p14:creationId xmlns:p14="http://schemas.microsoft.com/office/powerpoint/2010/main" val="3754591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269239" y="2084172"/>
            <a:ext cx="8964248"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39" y="2081644"/>
            <a:ext cx="8964248" cy="359185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239" y="3877271"/>
            <a:ext cx="8964248" cy="1793105"/>
          </a:xfrm>
          <a:noFill/>
        </p:spPr>
        <p:txBody>
          <a:bodyPr lIns="146304" tIns="109728" rIns="146304" bIns="109728">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69239" y="291069"/>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205331" y="470410"/>
            <a:ext cx="1522404" cy="326167"/>
          </a:xfrm>
          <a:prstGeom prst="rect">
            <a:avLst/>
          </a:prstGeom>
        </p:spPr>
      </p:pic>
    </p:spTree>
    <p:extLst>
      <p:ext uri="{BB962C8B-B14F-4D97-AF65-F5344CB8AC3E}">
        <p14:creationId xmlns:p14="http://schemas.microsoft.com/office/powerpoint/2010/main" val="68355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8" name="Rectangle 17"/>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98558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a:xfrm flipH="1">
            <a:off x="-1" y="0"/>
            <a:ext cx="12192001" cy="6858000"/>
          </a:xfrm>
          <a:prstGeom prst="rect">
            <a:avLst/>
          </a:prstGeom>
        </p:spPr>
      </p:pic>
      <p:sp>
        <p:nvSpPr>
          <p:cNvPr id="20" name="Rectangle 19"/>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3"/>
            <a:ext cx="7172955" cy="1793104"/>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207200" y="470410"/>
            <a:ext cx="1522404" cy="326167"/>
          </a:xfrm>
          <a:prstGeom prst="rect">
            <a:avLst/>
          </a:prstGeom>
        </p:spPr>
      </p:pic>
    </p:spTree>
    <p:extLst>
      <p:ext uri="{BB962C8B-B14F-4D97-AF65-F5344CB8AC3E}">
        <p14:creationId xmlns:p14="http://schemas.microsoft.com/office/powerpoint/2010/main" val="605769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190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8531503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6F3D-F6A8-4368-BA3B-DCE7B82DE6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4AD9C2-B2D3-49A6-A211-0E9B6AD774B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CF1BB1-B96A-48CB-B235-E9463BDB2718}"/>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0514F5A6-6767-4849-892F-71E41E5D3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E2682-8100-4F35-AB53-79C8E061070C}"/>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98047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1027" name="Picture 3" descr="D:\Online_ART\Recent Additions\_FY12 Microsoft Brand Photography_NA_only_no-exp\144 ppi RGB jpg\MSC12_Russell_001.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flipH="1">
            <a:off x="-5" y="0"/>
            <a:ext cx="12190271"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6274974"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3"/>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3" y="3880364"/>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449350" y="6061422"/>
            <a:ext cx="1522404" cy="326167"/>
          </a:xfrm>
          <a:prstGeom prst="rect">
            <a:avLst/>
          </a:prstGeom>
        </p:spPr>
      </p:pic>
    </p:spTree>
    <p:extLst>
      <p:ext uri="{BB962C8B-B14F-4D97-AF65-F5344CB8AC3E}">
        <p14:creationId xmlns:p14="http://schemas.microsoft.com/office/powerpoint/2010/main" val="2144085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076"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0"/>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0271" y="471124"/>
            <a:ext cx="1522404" cy="326167"/>
          </a:xfrm>
          <a:prstGeom prst="rect">
            <a:avLst/>
          </a:prstGeom>
        </p:spPr>
      </p:pic>
    </p:spTree>
    <p:extLst>
      <p:ext uri="{BB962C8B-B14F-4D97-AF65-F5344CB8AC3E}">
        <p14:creationId xmlns:p14="http://schemas.microsoft.com/office/powerpoint/2010/main" val="293944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8" name="Picture 4" descr="D:\Online_ART\Recent Additions\_FY12 Microsoft Brand Photography_NA_only_no-exp\144 ppi RGB jpg\MSC12_Chris_002.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l="114" t="1" b="-114"/>
          <a:stretch/>
        </p:blipFill>
        <p:spPr bwMode="auto">
          <a:xfrm flipH="1">
            <a:off x="-1" y="1"/>
            <a:ext cx="12192001" cy="685799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9" y="2084172"/>
            <a:ext cx="7171399"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89512"/>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4" y="470410"/>
            <a:ext cx="1522404" cy="326167"/>
          </a:xfrm>
          <a:prstGeom prst="rect">
            <a:avLst/>
          </a:prstGeom>
        </p:spPr>
      </p:pic>
    </p:spTree>
    <p:extLst>
      <p:ext uri="{BB962C8B-B14F-4D97-AF65-F5344CB8AC3E}">
        <p14:creationId xmlns:p14="http://schemas.microsoft.com/office/powerpoint/2010/main" val="154977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1" y="1"/>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2" y="2082468"/>
            <a:ext cx="5380106" cy="2691360"/>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2" y="4773828"/>
            <a:ext cx="5380106"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127677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7 for internal audiences">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311" y="1"/>
            <a:ext cx="12191377" cy="68561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239" y="2084172"/>
            <a:ext cx="5378549" cy="4482760"/>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91069"/>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2" y="2082468"/>
            <a:ext cx="5380106" cy="2691360"/>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67682" y="4773828"/>
            <a:ext cx="5380106"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46" y="6061422"/>
            <a:ext cx="1522404" cy="326167"/>
          </a:xfrm>
          <a:prstGeom prst="rect">
            <a:avLst/>
          </a:prstGeom>
        </p:spPr>
      </p:pic>
    </p:spTree>
    <p:extLst>
      <p:ext uri="{BB962C8B-B14F-4D97-AF65-F5344CB8AC3E}">
        <p14:creationId xmlns:p14="http://schemas.microsoft.com/office/powerpoint/2010/main" val="84634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71" y="3"/>
            <a:ext cx="12190264" cy="6857996"/>
          </a:xfrm>
          <a:prstGeom prst="rect">
            <a:avLst/>
          </a:prstGeom>
        </p:spPr>
      </p:pic>
      <p:sp>
        <p:nvSpPr>
          <p:cNvPr id="18" name="Rectangle 17"/>
          <p:cNvSpPr/>
          <p:nvPr userDrawn="1"/>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2"/>
            <a:ext cx="7172955" cy="2689656"/>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773827"/>
            <a:ext cx="5380106"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231747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871" y="3"/>
            <a:ext cx="12190264" cy="6857996"/>
          </a:xfrm>
          <a:prstGeom prst="rect">
            <a:avLst/>
          </a:prstGeom>
        </p:spPr>
      </p:pic>
      <p:sp>
        <p:nvSpPr>
          <p:cNvPr id="19" name="Rectangle 18"/>
          <p:cNvSpPr/>
          <p:nvPr userDrawn="1"/>
        </p:nvSpPr>
        <p:spPr bwMode="gray">
          <a:xfrm>
            <a:off x="269239" y="2084172"/>
            <a:ext cx="7171399"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291068"/>
            <a:ext cx="1792850"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267683" y="2084172"/>
            <a:ext cx="7172955" cy="268965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769656"/>
            <a:ext cx="5380106"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71" y="471124"/>
            <a:ext cx="1522404" cy="326167"/>
          </a:xfrm>
          <a:prstGeom prst="rect">
            <a:avLst/>
          </a:prstGeom>
        </p:spPr>
      </p:pic>
    </p:spTree>
    <p:extLst>
      <p:ext uri="{BB962C8B-B14F-4D97-AF65-F5344CB8AC3E}">
        <p14:creationId xmlns:p14="http://schemas.microsoft.com/office/powerpoint/2010/main" val="4073479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4482746"/>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2"/>
            <a:ext cx="7171399" cy="2689656"/>
          </a:xfrm>
          <a:noFill/>
        </p:spPr>
        <p:txBody>
          <a:bodyPr lIns="146304" tIns="91440" rIns="146304" bIns="91440" anchor="t" anchorCtr="0"/>
          <a:lstStyle>
            <a:lvl1pPr>
              <a:defRPr sz="6470"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p:ph type="body" sz="quarter" idx="12" hasCustomPrompt="1"/>
          </p:nvPr>
        </p:nvSpPr>
        <p:spPr bwMode="ltGray">
          <a:xfrm>
            <a:off x="269240" y="4772271"/>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086990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11"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269302" y="1187644"/>
            <a:ext cx="7171399" cy="3586184"/>
          </a:xfrm>
          <a:prstGeom prst="rect">
            <a:avLst/>
          </a:prstGeom>
          <a:solidFill>
            <a:schemeClr val="accent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39" y="1186843"/>
            <a:ext cx="7171399" cy="1793882"/>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a:t>Presentation title</a:t>
            </a:r>
          </a:p>
        </p:txBody>
      </p:sp>
      <p:sp>
        <p:nvSpPr>
          <p:cNvPr id="7" name="Text Placeholder 4"/>
          <p:cNvSpPr>
            <a:spLocks noGrp="1"/>
          </p:cNvSpPr>
          <p:nvPr>
            <p:ph type="body" sz="quarter" idx="12" hasCustomPrompt="1"/>
          </p:nvPr>
        </p:nvSpPr>
        <p:spPr bwMode="ltGray">
          <a:xfrm>
            <a:off x="269239" y="2979167"/>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69239" y="4773828"/>
            <a:ext cx="1792850"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0246" y="6061422"/>
            <a:ext cx="1522404" cy="326167"/>
          </a:xfrm>
          <a:prstGeom prst="rect">
            <a:avLst/>
          </a:prstGeom>
        </p:spPr>
      </p:pic>
    </p:spTree>
    <p:extLst>
      <p:ext uri="{BB962C8B-B14F-4D97-AF65-F5344CB8AC3E}">
        <p14:creationId xmlns:p14="http://schemas.microsoft.com/office/powerpoint/2010/main" val="338928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99526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1F77-BD84-4067-ACEF-B6BC18AB63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375DA8-58D5-4495-A9E9-A6AD254A2E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25962CD-C122-4E9D-9102-F087E0BF459D}"/>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4F39F713-735E-4E75-83A7-7732245AE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E6AE1-C753-489A-9E7D-5196CE83DCB7}"/>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20027263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921232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5063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5559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07876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6" name="Text Placeholder 5"/>
          <p:cNvSpPr>
            <a:spLocks noGrp="1"/>
          </p:cNvSpPr>
          <p:nvPr>
            <p:ph type="body" sz="quarter" idx="10"/>
          </p:nvPr>
        </p:nvSpPr>
        <p:spPr>
          <a:xfrm>
            <a:off x="269239" y="1189176"/>
            <a:ext cx="11653523" cy="1514881"/>
          </a:xfrm>
        </p:spPr>
        <p:txBody>
          <a:bodyPr/>
          <a:lstStyle>
            <a:lvl1pPr marL="0" indent="0">
              <a:buNone/>
              <a:defRPr sz="1961">
                <a:gradFill>
                  <a:gsLst>
                    <a:gs pos="1250">
                      <a:schemeClr val="tx2"/>
                    </a:gs>
                    <a:gs pos="99000">
                      <a:schemeClr val="tx2"/>
                    </a:gs>
                  </a:gsLst>
                  <a:lin ang="5400000" scaled="0"/>
                </a:gradFill>
                <a:latin typeface="+mj-lt"/>
              </a:defRPr>
            </a:lvl1pPr>
            <a:lvl2pPr marL="0" indent="0">
              <a:buFontTx/>
              <a:buNone/>
              <a:defRPr sz="1765">
                <a:latin typeface="+mj-lt"/>
              </a:defRPr>
            </a:lvl2pPr>
            <a:lvl3pPr marL="224097" indent="0">
              <a:buNone/>
              <a:defRPr sz="1568">
                <a:latin typeface="+mj-lt"/>
              </a:defRPr>
            </a:lvl3pPr>
            <a:lvl4pPr marL="448193" indent="0">
              <a:buNone/>
              <a:defRPr sz="1372">
                <a:latin typeface="+mj-lt"/>
              </a:defRPr>
            </a:lvl4pPr>
            <a:lvl5pPr marL="672290" indent="0">
              <a:buNone/>
              <a:defRPr sz="1372">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437875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6" name="Text Placeholder 5"/>
          <p:cNvSpPr>
            <a:spLocks noGrp="1"/>
          </p:cNvSpPr>
          <p:nvPr>
            <p:ph type="body" sz="quarter" idx="10"/>
          </p:nvPr>
        </p:nvSpPr>
        <p:spPr>
          <a:xfrm>
            <a:off x="269239" y="1189177"/>
            <a:ext cx="11653523" cy="1481686"/>
          </a:xfrm>
        </p:spPr>
        <p:txBody>
          <a:bodyPr/>
          <a:lstStyle>
            <a:lvl1pPr marL="0" indent="0">
              <a:buNone/>
              <a:defRPr sz="1961">
                <a:gradFill>
                  <a:gsLst>
                    <a:gs pos="1250">
                      <a:schemeClr val="tx1"/>
                    </a:gs>
                    <a:gs pos="99000">
                      <a:schemeClr val="tx1"/>
                    </a:gs>
                  </a:gsLst>
                  <a:lin ang="5400000" scaled="0"/>
                </a:gradFill>
              </a:defRPr>
            </a:lvl1pPr>
            <a:lvl2pPr marL="0" indent="0">
              <a:buFontTx/>
              <a:buNone/>
              <a:defRPr sz="1765"/>
            </a:lvl2pPr>
            <a:lvl3pPr marL="224097" indent="0">
              <a:buNone/>
              <a:defRPr sz="1568"/>
            </a:lvl3pPr>
            <a:lvl4pPr marL="448193" indent="0">
              <a:buNone/>
              <a:defRPr sz="1372"/>
            </a:lvl4pPr>
            <a:lvl5pPr marL="672290" indent="0">
              <a:buNone/>
              <a:defRPr sz="117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265683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448492"/>
          </a:xfrm>
        </p:spPr>
        <p:txBody>
          <a:bodyPr>
            <a:spAutoFit/>
          </a:bodyPr>
          <a:lstStyle>
            <a:lvl1pPr>
              <a:defRPr sz="1961">
                <a:latin typeface="+mj-lt"/>
              </a:defRPr>
            </a:lvl1pPr>
            <a:lvl2pPr>
              <a:defRPr sz="1765">
                <a:latin typeface="+mj-lt"/>
              </a:defRPr>
            </a:lvl2pPr>
            <a:lvl3pPr>
              <a:defRPr sz="1568">
                <a:latin typeface="+mj-lt"/>
              </a:defRPr>
            </a:lvl3pPr>
            <a:lvl4pPr>
              <a:defRPr sz="1372">
                <a:latin typeface="+mj-lt"/>
              </a:defRPr>
            </a:lvl4pPr>
            <a:lvl5pPr>
              <a:defRPr sz="1176">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22468066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481686"/>
          </a:xfrm>
        </p:spPr>
        <p:txBody>
          <a:bodyPr>
            <a:spAutoFit/>
          </a:bodyPr>
          <a:lstStyle>
            <a:lvl1pPr>
              <a:defRPr sz="1961">
                <a:gradFill>
                  <a:gsLst>
                    <a:gs pos="1250">
                      <a:schemeClr val="tx2"/>
                    </a:gs>
                    <a:gs pos="99000">
                      <a:schemeClr val="tx2"/>
                    </a:gs>
                  </a:gsLst>
                  <a:lin ang="5400000" scaled="0"/>
                </a:gradFill>
              </a:defRPr>
            </a:lvl1pPr>
            <a:lvl2pPr>
              <a:defRPr sz="1765"/>
            </a:lvl2pPr>
            <a:lvl3pPr>
              <a:defRPr sz="1765"/>
            </a:lvl3pPr>
            <a:lvl4pPr>
              <a:defRPr sz="1372"/>
            </a:lvl4pPr>
            <a:lvl5pPr>
              <a:defRPr sz="117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245743641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209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057504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CD1E2-8396-4276-97D2-6B4933ACA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EACFDB-1D35-4F52-8DB3-BEE6632BDA8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B9E930-BE59-4D10-BB30-C027820160B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86CEEA-86AB-49BD-B4D9-7B3D1C403475}"/>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6" name="Footer Placeholder 5">
            <a:extLst>
              <a:ext uri="{FF2B5EF4-FFF2-40B4-BE49-F238E27FC236}">
                <a16:creationId xmlns:a16="http://schemas.microsoft.com/office/drawing/2014/main" id="{0BCBB6C0-167F-4161-815B-ECB8E885AE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28A56-1867-4F5A-9519-3AB9C790AE8F}"/>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2175848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723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119891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Tree>
    <p:extLst>
      <p:ext uri="{BB962C8B-B14F-4D97-AF65-F5344CB8AC3E}">
        <p14:creationId xmlns:p14="http://schemas.microsoft.com/office/powerpoint/2010/main" val="41363723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2087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22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46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512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14345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83858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273A35E3-3A1A-4F8A-A1CA-57837155ABD5}" type="datetimeFigureOut">
              <a:rPr lang="en-US" sz="1765" smtClean="0">
                <a:solidFill>
                  <a:srgbClr val="505050"/>
                </a:solidFill>
              </a:rPr>
              <a:pPr defTabSz="914367"/>
              <a:t>8/18/2019</a:t>
            </a:fld>
            <a:endParaRPr lang="en-US" sz="1765">
              <a:solidFill>
                <a:srgbClr val="50505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sz="1765">
              <a:solidFill>
                <a:srgbClr val="50505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01B212B0-B427-4B1E-A718-6EEEB85C868F}" type="slidenum">
              <a:rPr lang="en-US" sz="1765" smtClean="0">
                <a:solidFill>
                  <a:srgbClr val="505050"/>
                </a:solidFill>
              </a:rPr>
              <a:pPr defTabSz="914367"/>
              <a:t>‹#›</a:t>
            </a:fld>
            <a:endParaRPr lang="en-US" sz="1765">
              <a:solidFill>
                <a:srgbClr val="505050"/>
              </a:solidFill>
            </a:endParaRPr>
          </a:p>
        </p:txBody>
      </p:sp>
    </p:spTree>
    <p:extLst>
      <p:ext uri="{BB962C8B-B14F-4D97-AF65-F5344CB8AC3E}">
        <p14:creationId xmlns:p14="http://schemas.microsoft.com/office/powerpoint/2010/main" val="117140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F3BD5-8412-4AE2-A0D4-5460A9B6A1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8F2714-733C-4B95-9872-042F0F8DDF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94E5FB6-FBB0-4B83-8A39-DDE682B5949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A417BF-78FA-406C-B8DE-AB2FCFC622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9B1D3CF-1D40-46B5-A12A-F15C24187D7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3AB5B9-4326-4A4C-B75B-8E0CE0DCB4A0}"/>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8" name="Footer Placeholder 7">
            <a:extLst>
              <a:ext uri="{FF2B5EF4-FFF2-40B4-BE49-F238E27FC236}">
                <a16:creationId xmlns:a16="http://schemas.microsoft.com/office/drawing/2014/main" id="{3D0A6490-B871-4999-9202-E1172AD62B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7787A-B2BA-4B76-90AE-6012611E4FFF}"/>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38539305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7DBE1C6-DB41-4D22-8092-579435681741}" type="datetimeFigureOut">
              <a:rPr lang="en-US" smtClean="0"/>
              <a:t>8/18/2019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628143-AB5D-45DB-BEC8-C0B727EA69EA}" type="slidenum">
              <a:rPr lang="en-US" smtClean="0"/>
              <a:t>‹#›</a:t>
            </a:fld>
            <a:endParaRPr lang="en-US"/>
          </a:p>
        </p:txBody>
      </p:sp>
    </p:spTree>
    <p:extLst>
      <p:ext uri="{BB962C8B-B14F-4D97-AF65-F5344CB8AC3E}">
        <p14:creationId xmlns:p14="http://schemas.microsoft.com/office/powerpoint/2010/main" val="23572009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rgbClr val="505050"/>
                </a:solidFill>
                <a:latin typeface="MV Boli" panose="02000500030200090000" pitchFamily="2" charset="0"/>
                <a:cs typeface="MV Boli" panose="02000500030200090000" pitchFamily="2" charset="0"/>
              </a:defRPr>
            </a:lvl1pPr>
          </a:lstStyle>
          <a:p>
            <a:r>
              <a:rPr lang="en-US"/>
              <a:t>Click to edit Master title style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7782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5" name="Title 1"/>
          <p:cNvSpPr>
            <a:spLocks noGrp="1"/>
          </p:cNvSpPr>
          <p:nvPr>
            <p:ph type="ctrTitle"/>
          </p:nvPr>
        </p:nvSpPr>
        <p:spPr>
          <a:xfrm>
            <a:off x="274703" y="2117166"/>
            <a:ext cx="10058334" cy="1661993"/>
          </a:xfrm>
        </p:spPr>
        <p:txBody>
          <a:bodyPr lIns="146304" tIns="91440" rIns="146304" bIns="91440" anchor="b" anchorCtr="0">
            <a:normAutofit/>
          </a:bodyPr>
          <a:lstStyle>
            <a:lvl1pPr algn="l">
              <a:defRPr sz="6000" b="0" cap="none" baseline="0">
                <a:solidFill>
                  <a:schemeClr val="tx2"/>
                </a:solidFill>
                <a:latin typeface="Segoe UI" panose="020B0502040204020203" pitchFamily="34" charset="0"/>
                <a:sym typeface="Segoe UI" panose="020B0502040204020203" pitchFamily="34" charset="0"/>
              </a:defRPr>
            </a:lvl1pPr>
          </a:lstStyle>
          <a:p>
            <a:r>
              <a:rPr lang="en-US"/>
              <a:t>Click to edit Master title style</a:t>
            </a:r>
          </a:p>
        </p:txBody>
      </p:sp>
      <p:sp>
        <p:nvSpPr>
          <p:cNvPr id="16" name="Subtitle 2"/>
          <p:cNvSpPr>
            <a:spLocks noGrp="1"/>
          </p:cNvSpPr>
          <p:nvPr>
            <p:ph type="subTitle" idx="1"/>
          </p:nvPr>
        </p:nvSpPr>
        <p:spPr>
          <a:xfrm>
            <a:off x="274703" y="3954457"/>
            <a:ext cx="6399212" cy="683264"/>
          </a:xfrm>
        </p:spPr>
        <p:txBody>
          <a:bodyPr lIns="146304" tIns="109728" rIns="146304" bIns="109728"/>
          <a:lstStyle>
            <a:lvl1pPr marL="0" indent="0" algn="l">
              <a:buNone/>
              <a:defRPr sz="3000" b="0" cap="none" spc="0" baseline="0">
                <a:solidFill>
                  <a:schemeClr val="accent5"/>
                </a:solidFill>
                <a:latin typeface="Segoe UI" panose="020B0502040204020203" pitchFamily="34" charset="0"/>
                <a:sym typeface="Segoe UI" panose="020B0502040204020203" pitchFamily="34" charset="0"/>
              </a:defRPr>
            </a:lvl1pPr>
            <a:lvl2pPr marL="539725" indent="0" algn="ctr">
              <a:buNone/>
              <a:defRPr>
                <a:solidFill>
                  <a:schemeClr val="tx1">
                    <a:tint val="75000"/>
                  </a:schemeClr>
                </a:solidFill>
              </a:defRPr>
            </a:lvl2pPr>
            <a:lvl3pPr marL="1079449" indent="0" algn="ctr">
              <a:buNone/>
              <a:defRPr>
                <a:solidFill>
                  <a:schemeClr val="tx1">
                    <a:tint val="75000"/>
                  </a:schemeClr>
                </a:solidFill>
              </a:defRPr>
            </a:lvl3pPr>
            <a:lvl4pPr marL="1619174" indent="0" algn="ctr">
              <a:buNone/>
              <a:defRPr>
                <a:solidFill>
                  <a:schemeClr val="tx1">
                    <a:tint val="75000"/>
                  </a:schemeClr>
                </a:solidFill>
              </a:defRPr>
            </a:lvl4pPr>
            <a:lvl5pPr marL="2158898" indent="0" algn="ctr">
              <a:buNone/>
              <a:defRPr>
                <a:solidFill>
                  <a:schemeClr val="tx1">
                    <a:tint val="75000"/>
                  </a:schemeClr>
                </a:solidFill>
              </a:defRPr>
            </a:lvl5pPr>
            <a:lvl6pPr marL="2698623" indent="0" algn="ctr">
              <a:buNone/>
              <a:defRPr>
                <a:solidFill>
                  <a:schemeClr val="tx1">
                    <a:tint val="75000"/>
                  </a:schemeClr>
                </a:solidFill>
              </a:defRPr>
            </a:lvl6pPr>
            <a:lvl7pPr marL="3238348" indent="0" algn="ctr">
              <a:buNone/>
              <a:defRPr>
                <a:solidFill>
                  <a:schemeClr val="tx1">
                    <a:tint val="75000"/>
                  </a:schemeClr>
                </a:solidFill>
              </a:defRPr>
            </a:lvl7pPr>
            <a:lvl8pPr marL="3778072" indent="0" algn="ctr">
              <a:buNone/>
              <a:defRPr>
                <a:solidFill>
                  <a:schemeClr val="tx1">
                    <a:tint val="75000"/>
                  </a:schemeClr>
                </a:solidFill>
              </a:defRPr>
            </a:lvl8pPr>
            <a:lvl9pPr marL="4317797" indent="0" algn="ctr">
              <a:buNone/>
              <a:defRPr>
                <a:solidFill>
                  <a:schemeClr val="tx1">
                    <a:tint val="75000"/>
                  </a:schemeClr>
                </a:solidFill>
              </a:defRPr>
            </a:lvl9pPr>
          </a:lstStyle>
          <a:p>
            <a:r>
              <a:rPr lang="en-US"/>
              <a:t>Click to edit Master subtitle style</a:t>
            </a:r>
          </a:p>
        </p:txBody>
      </p:sp>
      <p:pic>
        <p:nvPicPr>
          <p:cNvPr id="19" name="Picture 1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gray">
          <a:xfrm>
            <a:off x="10431073" y="6183767"/>
            <a:ext cx="1548202" cy="330006"/>
          </a:xfrm>
          <a:prstGeom prst="rect">
            <a:avLst/>
          </a:prstGeom>
        </p:spPr>
      </p:pic>
    </p:spTree>
    <p:extLst>
      <p:ext uri="{BB962C8B-B14F-4D97-AF65-F5344CB8AC3E}">
        <p14:creationId xmlns:p14="http://schemas.microsoft.com/office/powerpoint/2010/main" val="3473748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0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Segoe UI" panose="020B0502040204020203" pitchFamily="34" charset="0"/>
                <a:sym typeface="Segoe UI" panose="020B0502040204020203"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Segoe UI" panose="020B0502040204020203" pitchFamily="34" charset="0"/>
                <a:sym typeface="Segoe UI" panose="020B0502040204020203" pitchFamily="34" charset="0"/>
              </a:defRPr>
            </a:lvl1pPr>
          </a:lstStyle>
          <a:p>
            <a:pPr lvl="0"/>
            <a:r>
              <a:rPr lang="en-US"/>
              <a:t>Click to add title</a:t>
            </a:r>
          </a:p>
        </p:txBody>
      </p:sp>
    </p:spTree>
    <p:extLst>
      <p:ext uri="{BB962C8B-B14F-4D97-AF65-F5344CB8AC3E}">
        <p14:creationId xmlns:p14="http://schemas.microsoft.com/office/powerpoint/2010/main" val="4247297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24" name="think-cell Slide" r:id="rId5" imgW="321" imgH="325" progId="TCLayout.ActiveDocument.1">
                  <p:embed/>
                </p:oleObj>
              </mc:Choice>
              <mc:Fallback>
                <p:oleObj name="think-cell Slide" r:id="rId5" imgW="321" imgH="325"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Segoe UI" panose="020B0502040204020203" pitchFamily="34" charset="0"/>
                <a:sym typeface="Segoe UI" panose="020B0502040204020203"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238510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48"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9"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2646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Segoe UI" panose="020B0502040204020203" pitchFamily="34" charset="0"/>
                <a:sym typeface="Segoe UI" panose="020B0502040204020203"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59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9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921871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32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851198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Segoe UI" panose="020B0502040204020203" pitchFamily="34" charset="0"/>
                <a:sym typeface="Segoe UI" panose="020B0502040204020203" pitchFamily="34" charset="0"/>
              </a:defRPr>
            </a:lvl1pPr>
          </a:lstStyle>
          <a:p>
            <a:pPr lvl="0"/>
            <a:r>
              <a:rPr lang="en-US"/>
              <a:t>Click to add title</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923019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34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597389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A0297-7CC6-4DAD-9EA7-17A063708D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4F3B65-880B-4EF6-9E45-A8ECA7CEE85B}"/>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4" name="Footer Placeholder 3">
            <a:extLst>
              <a:ext uri="{FF2B5EF4-FFF2-40B4-BE49-F238E27FC236}">
                <a16:creationId xmlns:a16="http://schemas.microsoft.com/office/drawing/2014/main" id="{BE6FBCE6-2507-4BB9-B346-82F10EAEBD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BAED44-ABAF-4526-9C75-47A1B25AC4C7}"/>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4035409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6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Segoe UI" panose="020B0502040204020203" pitchFamily="34" charset="0"/>
                <a:sym typeface="Segoe UI" panose="020B0502040204020203"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333126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39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Segoe UI" panose="020B0502040204020203" pitchFamily="34" charset="0"/>
                <a:sym typeface="Segoe UI" panose="020B0502040204020203"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Segoe UI" panose="020B0502040204020203" pitchFamily="34" charset="0"/>
                <a:sym typeface="Segoe UI" panose="020B0502040204020203"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543306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41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Segoe UI" panose="020B0502040204020203" pitchFamily="34" charset="0"/>
                <a:sym typeface="Segoe UI" panose="020B0502040204020203" pitchFamily="34" charset="0"/>
              </a:defRPr>
            </a:lvl1pPr>
          </a:lstStyle>
          <a:p>
            <a:r>
              <a:rPr lang="en-US">
                <a:solidFill>
                  <a:schemeClr val="tx2"/>
                </a:solidFill>
              </a:rPr>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298937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44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Segoe UI" panose="020B0502040204020203" pitchFamily="34" charset="0"/>
                <a:sym typeface="Segoe UI" panose="020B0502040204020203" pitchFamily="34" charset="0"/>
              </a:defRPr>
            </a:lvl1pPr>
          </a:lstStyle>
          <a:p>
            <a:r>
              <a:rPr lang="en-US"/>
              <a:t>Click to add title</a:t>
            </a:r>
          </a:p>
        </p:txBody>
      </p:sp>
      <p:pic>
        <p:nvPicPr>
          <p:cNvPr id="4" name="Picture 3"/>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0963458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4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pic>
        <p:nvPicPr>
          <p:cNvPr id="11"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037847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48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Segoe UI" panose="020B0502040204020203" pitchFamily="34" charset="0"/>
                <a:sym typeface="Segoe UI" panose="020B0502040204020203" pitchFamily="34" charset="0"/>
              </a:defRPr>
            </a:lvl1pPr>
          </a:lstStyle>
          <a:p>
            <a:r>
              <a:rPr lang="en-US"/>
              <a:t>Click to add title</a:t>
            </a:r>
          </a:p>
        </p:txBody>
      </p:sp>
      <p:pic>
        <p:nvPicPr>
          <p:cNvPr id="20" name="Picture 1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110636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51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pic>
        <p:nvPicPr>
          <p:cNvPr id="13"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78758"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Segoe UI" panose="020B0502040204020203" pitchFamily="34" charset="0"/>
                <a:sym typeface="Segoe UI" panose="020B0502040204020203" pitchFamily="34" charset="0"/>
              </a:defRPr>
            </a:lvl1pPr>
          </a:lstStyle>
          <a:p>
            <a:pPr lvl="0"/>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839163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3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Segoe UI" panose="020B0502040204020203" pitchFamily="34" charset="0"/>
                <a:sym typeface="Segoe UI" panose="020B0502040204020203" pitchFamily="34" charset="0"/>
              </a:defRPr>
            </a:lvl1pPr>
          </a:lstStyle>
          <a:p>
            <a:pPr lvl="0"/>
            <a:r>
              <a:rPr lang="en-US"/>
              <a:t>Click to add title</a:t>
            </a:r>
          </a:p>
        </p:txBody>
      </p:sp>
      <p:pic>
        <p:nvPicPr>
          <p:cNvPr id="17" name="Picture 16"/>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91847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6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490341" y="3589606"/>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1" y="0"/>
            <a:ext cx="8633012"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Segoe UI" panose="020B0502040204020203" pitchFamily="34" charset="0"/>
                <a:sym typeface="Segoe UI" panose="020B0502040204020203" pitchFamily="34" charset="0"/>
              </a:defRPr>
            </a:lvl1pPr>
          </a:lstStyle>
          <a:p>
            <a:pPr lvl="0"/>
            <a:r>
              <a:rPr lang="en-US"/>
              <a:t>Click to add title</a:t>
            </a: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108311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8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Segoe UI" panose="020B0502040204020203" pitchFamily="34" charset="0"/>
                <a:sym typeface="Segoe UI" panose="020B0502040204020203" pitchFamily="34" charset="0"/>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3" name="Picture 12"/>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264214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59C2B3-5DFB-4C0E-8BFB-19FABD55FE68}"/>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3" name="Footer Placeholder 2">
            <a:extLst>
              <a:ext uri="{FF2B5EF4-FFF2-40B4-BE49-F238E27FC236}">
                <a16:creationId xmlns:a16="http://schemas.microsoft.com/office/drawing/2014/main" id="{DD299429-8017-4656-BF22-EEAFC0ADB3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A1894A-3B47-4DAF-B14E-F342A7557EF5}"/>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42479291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0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611070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3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995631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tx2">
            <a:lumMod val="50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65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Tree>
    <p:extLst>
      <p:ext uri="{BB962C8B-B14F-4D97-AF65-F5344CB8AC3E}">
        <p14:creationId xmlns:p14="http://schemas.microsoft.com/office/powerpoint/2010/main" val="842487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68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34561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7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355295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72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585244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75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2345012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77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459230" y="3145040"/>
            <a:ext cx="3288513" cy="704445"/>
          </a:xfrm>
          <a:prstGeom prst="rect">
            <a:avLst/>
          </a:prstGeom>
        </p:spPr>
      </p:pic>
      <p:sp>
        <p:nvSpPr>
          <p:cNvPr id="10" name="Text Box 3"/>
          <p:cNvSpPr txBox="1">
            <a:spLocks noChangeArrowheads="1"/>
          </p:cNvSpPr>
          <p:nvPr userDrawn="1"/>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algn="l" defTabSz="932290" eaLnBrk="0" hangingPunct="0"/>
            <a:r>
              <a:rPr lang="en-US" sz="70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sym typeface="Segoe UI" panose="020B0502040204020203" pitchFamily="34" charset="0"/>
              </a:rPr>
              <a:t>© 2014 Microsoft Corporation. All rights reserved. Microsoft, Windows, and other product names are or may be registered trademarks and/or trademarks in the U.S. and/or other countries.</a:t>
            </a:r>
          </a:p>
          <a:p>
            <a:pPr algn="l" defTabSz="932290" eaLnBrk="0" hangingPunct="0"/>
            <a:r>
              <a:rPr lang="en-US" sz="700">
                <a:gradFill>
                  <a:gsLst>
                    <a:gs pos="0">
                      <a:schemeClr val="tx1"/>
                    </a:gs>
                    <a:gs pos="100000">
                      <a:schemeClr val="tx1"/>
                    </a:gs>
                  </a:gsLst>
                  <a:lin ang="5400000" scaled="0"/>
                </a:gradFill>
                <a:latin typeface="Segoe UI" panose="020B0502040204020203" pitchFamily="34" charset="0"/>
                <a:ea typeface="Segoe UI" panose="020B0502040204020203" pitchFamily="34" charset="0"/>
                <a:cs typeface="Segoe UI" pitchFamily="34" charset="0"/>
                <a:sym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48343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80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1. xxxx  2. xxxx  3. xxxx</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Note: List footnotes in numerical order. Footnote numbers are not bracketed. Use 10pt font.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55"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521989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82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8" name="Title 1"/>
          <p:cNvSpPr>
            <a:spLocks noGrp="1"/>
          </p:cNvSpPr>
          <p:nvPr>
            <p:ph type="ctrTitle"/>
          </p:nvPr>
        </p:nvSpPr>
        <p:spPr>
          <a:xfrm>
            <a:off x="274703" y="2117166"/>
            <a:ext cx="10058334" cy="1661993"/>
          </a:xfrm>
        </p:spPr>
        <p:txBody>
          <a:bodyPr lIns="146304" tIns="91440" rIns="146304" bIns="91440" anchor="b" anchorCtr="0">
            <a:normAutofit/>
          </a:bodyPr>
          <a:lstStyle>
            <a:lvl1pPr algn="l">
              <a:defRPr sz="6000" b="0" cap="none" baseline="0">
                <a:solidFill>
                  <a:schemeClr val="tx2"/>
                </a:solidFill>
                <a:latin typeface="Segoe UI" panose="020B0502040204020203" pitchFamily="34" charset="0"/>
                <a:sym typeface="Segoe UI" panose="020B0502040204020203" pitchFamily="34" charset="0"/>
              </a:defRPr>
            </a:lvl1pPr>
          </a:lstStyle>
          <a:p>
            <a:r>
              <a:rPr lang="en-US"/>
              <a:t>Click to edit Master title style</a:t>
            </a:r>
          </a:p>
        </p:txBody>
      </p:sp>
      <p:sp>
        <p:nvSpPr>
          <p:cNvPr id="29" name="Subtitle 2"/>
          <p:cNvSpPr>
            <a:spLocks noGrp="1"/>
          </p:cNvSpPr>
          <p:nvPr>
            <p:ph type="subTitle" idx="1"/>
          </p:nvPr>
        </p:nvSpPr>
        <p:spPr>
          <a:xfrm>
            <a:off x="274703" y="3954457"/>
            <a:ext cx="6399212" cy="683264"/>
          </a:xfrm>
        </p:spPr>
        <p:txBody>
          <a:bodyPr lIns="146304" tIns="109728" rIns="146304" bIns="109728"/>
          <a:lstStyle>
            <a:lvl1pPr marL="0" indent="0" algn="l">
              <a:buNone/>
              <a:defRPr sz="3000" b="0" cap="none" spc="0" baseline="0">
                <a:solidFill>
                  <a:schemeClr val="accent5"/>
                </a:solidFill>
                <a:latin typeface="Segoe UI" panose="020B0502040204020203" pitchFamily="34" charset="0"/>
                <a:sym typeface="Segoe UI" panose="020B0502040204020203" pitchFamily="34" charset="0"/>
              </a:defRPr>
            </a:lvl1pPr>
            <a:lvl2pPr marL="539725" indent="0" algn="ctr">
              <a:buNone/>
              <a:defRPr>
                <a:solidFill>
                  <a:schemeClr val="tx1">
                    <a:tint val="75000"/>
                  </a:schemeClr>
                </a:solidFill>
              </a:defRPr>
            </a:lvl2pPr>
            <a:lvl3pPr marL="1079449" indent="0" algn="ctr">
              <a:buNone/>
              <a:defRPr>
                <a:solidFill>
                  <a:schemeClr val="tx1">
                    <a:tint val="75000"/>
                  </a:schemeClr>
                </a:solidFill>
              </a:defRPr>
            </a:lvl3pPr>
            <a:lvl4pPr marL="1619174" indent="0" algn="ctr">
              <a:buNone/>
              <a:defRPr>
                <a:solidFill>
                  <a:schemeClr val="tx1">
                    <a:tint val="75000"/>
                  </a:schemeClr>
                </a:solidFill>
              </a:defRPr>
            </a:lvl4pPr>
            <a:lvl5pPr marL="2158898" indent="0" algn="ctr">
              <a:buNone/>
              <a:defRPr>
                <a:solidFill>
                  <a:schemeClr val="tx1">
                    <a:tint val="75000"/>
                  </a:schemeClr>
                </a:solidFill>
              </a:defRPr>
            </a:lvl5pPr>
            <a:lvl6pPr marL="2698623" indent="0" algn="ctr">
              <a:buNone/>
              <a:defRPr>
                <a:solidFill>
                  <a:schemeClr val="tx1">
                    <a:tint val="75000"/>
                  </a:schemeClr>
                </a:solidFill>
              </a:defRPr>
            </a:lvl6pPr>
            <a:lvl7pPr marL="3238348" indent="0" algn="ctr">
              <a:buNone/>
              <a:defRPr>
                <a:solidFill>
                  <a:schemeClr val="tx1">
                    <a:tint val="75000"/>
                  </a:schemeClr>
                </a:solidFill>
              </a:defRPr>
            </a:lvl7pPr>
            <a:lvl8pPr marL="3778072" indent="0" algn="ctr">
              <a:buNone/>
              <a:defRPr>
                <a:solidFill>
                  <a:schemeClr val="tx1">
                    <a:tint val="75000"/>
                  </a:schemeClr>
                </a:solidFill>
              </a:defRPr>
            </a:lvl8pPr>
            <a:lvl9pPr marL="4317797" indent="0" algn="ctr">
              <a:buNone/>
              <a:defRPr>
                <a:solidFill>
                  <a:schemeClr val="tx1">
                    <a:tint val="75000"/>
                  </a:schemeClr>
                </a:solidFill>
              </a:defRPr>
            </a:lvl9pPr>
          </a:lstStyle>
          <a:p>
            <a:r>
              <a:rPr lang="en-US"/>
              <a:t>Click to edit Master subtitle style</a:t>
            </a:r>
          </a:p>
        </p:txBody>
      </p:sp>
      <p:pic>
        <p:nvPicPr>
          <p:cNvPr id="30" name="Picture 2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gray">
          <a:xfrm>
            <a:off x="10431073" y="6183767"/>
            <a:ext cx="1548202" cy="330006"/>
          </a:xfrm>
          <a:prstGeom prst="rect">
            <a:avLst/>
          </a:prstGeom>
        </p:spPr>
      </p:pic>
    </p:spTree>
    <p:extLst>
      <p:ext uri="{BB962C8B-B14F-4D97-AF65-F5344CB8AC3E}">
        <p14:creationId xmlns:p14="http://schemas.microsoft.com/office/powerpoint/2010/main" val="3309890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7E95-3CCB-4623-BB96-1AFD619610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E53856-2D78-45C3-8EF7-C4F76CCD201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A0B4C36-27B8-4D8E-8AC2-437D4E1337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0FDC2CB-4E1E-4D25-8A4C-A8B891534787}"/>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6" name="Footer Placeholder 5">
            <a:extLst>
              <a:ext uri="{FF2B5EF4-FFF2-40B4-BE49-F238E27FC236}">
                <a16:creationId xmlns:a16="http://schemas.microsoft.com/office/drawing/2014/main" id="{F09C2996-29DB-463B-A508-272D08AE44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BD7EB6-5D4C-4154-B85A-05A21E384649}"/>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2287435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4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8" name="Title 7"/>
          <p:cNvSpPr>
            <a:spLocks noGrp="1"/>
          </p:cNvSpPr>
          <p:nvPr>
            <p:ph type="title" hasCustomPrompt="1"/>
          </p:nvPr>
        </p:nvSpPr>
        <p:spPr>
          <a:xfrm>
            <a:off x="630000" y="622800"/>
            <a:ext cx="10933350" cy="332399"/>
          </a:xfr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488843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87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Segoe UI" panose="020B0502040204020203" pitchFamily="34" charset="0"/>
                <a:sym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225310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89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093983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92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Segoe UI" panose="020B0502040204020203" pitchFamily="34" charset="0"/>
                <a:sym typeface="Segoe UI" panose="020B0502040204020203"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28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94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80642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96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741835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99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566718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01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4125679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04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Segoe UI" panose="020B0502040204020203" pitchFamily="34" charset="0"/>
                <a:sym typeface="Segoe UI" panose="020B0502040204020203"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658130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06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Segoe UI" panose="020B0502040204020203" pitchFamily="34" charset="0"/>
                <a:sym typeface="Segoe UI" panose="020B0502040204020203"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Segoe UI" panose="020B0502040204020203" pitchFamily="34" charset="0"/>
                <a:sym typeface="Segoe UI" panose="020B0502040204020203"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067556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BDEF3-0266-4BA8-BC62-AD3CA21DFF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7BBF8F-A5E8-48A0-962E-B6ACA6CBA3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602D04-CA00-4D3F-B6F6-FA54E19EA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696A7D-5A83-4454-9033-CAF57BD9D0A0}"/>
              </a:ext>
            </a:extLst>
          </p:cNvPr>
          <p:cNvSpPr>
            <a:spLocks noGrp="1"/>
          </p:cNvSpPr>
          <p:nvPr>
            <p:ph type="dt" sz="half" idx="10"/>
          </p:nvPr>
        </p:nvSpPr>
        <p:spPr/>
        <p:txBody>
          <a:bodyPr/>
          <a:lstStyle/>
          <a:p>
            <a:fld id="{DC5F109A-EC72-48B4-8390-D6E6758CA563}" type="datetimeFigureOut">
              <a:rPr lang="en-US" smtClean="0"/>
              <a:t>8/18/2019</a:t>
            </a:fld>
            <a:endParaRPr lang="en-US"/>
          </a:p>
        </p:txBody>
      </p:sp>
      <p:sp>
        <p:nvSpPr>
          <p:cNvPr id="6" name="Footer Placeholder 5">
            <a:extLst>
              <a:ext uri="{FF2B5EF4-FFF2-40B4-BE49-F238E27FC236}">
                <a16:creationId xmlns:a16="http://schemas.microsoft.com/office/drawing/2014/main" id="{7523C150-A415-4C2D-8C35-53AF571F6E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8C3DD6-4B47-419E-807D-CA7FB0B74717}"/>
              </a:ext>
            </a:extLst>
          </p:cNvPr>
          <p:cNvSpPr>
            <a:spLocks noGrp="1"/>
          </p:cNvSpPr>
          <p:nvPr>
            <p:ph type="sldNum" sz="quarter" idx="12"/>
          </p:nvPr>
        </p:nvSpPr>
        <p:spPr/>
        <p:txBody>
          <a:bodyPr/>
          <a:lstStyle/>
          <a:p>
            <a:fld id="{1B577857-5A9B-4EF3-B36C-37F026A7DA22}" type="slidenum">
              <a:rPr lang="en-US" smtClean="0"/>
              <a:t>‹#›</a:t>
            </a:fld>
            <a:endParaRPr lang="en-US"/>
          </a:p>
        </p:txBody>
      </p:sp>
    </p:spTree>
    <p:extLst>
      <p:ext uri="{BB962C8B-B14F-4D97-AF65-F5344CB8AC3E}">
        <p14:creationId xmlns:p14="http://schemas.microsoft.com/office/powerpoint/2010/main" val="5140862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08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10863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Segoe UI" panose="020B0502040204020203" pitchFamily="34" charset="0"/>
                <a:sym typeface="Segoe UI" panose="020B0502040204020203" pitchFamily="34" charset="0"/>
              </a:defRPr>
            </a:lvl1pPr>
          </a:lstStyle>
          <a:p>
            <a:r>
              <a:rPr lang="en-US">
                <a:solidFill>
                  <a:schemeClr val="tx2"/>
                </a:solidFill>
              </a:rPr>
              <a:t>Click to add title</a:t>
            </a: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97700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11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Segoe UI" panose="020B0502040204020203" pitchFamily="34" charset="0"/>
                <a:sym typeface="Segoe UI" panose="020B0502040204020203" pitchFamily="34" charset="0"/>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9"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1" name="Picture 10"/>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6216" b="7716"/>
          <a:stretch/>
        </p:blipFill>
        <p:spPr>
          <a:xfrm rot="120000">
            <a:off x="2141308" y="3402828"/>
            <a:ext cx="2694666" cy="3461745"/>
          </a:xfrm>
          <a:prstGeom prst="rect">
            <a:avLst/>
          </a:prstGeom>
        </p:spPr>
      </p:pic>
    </p:spTree>
    <p:extLst>
      <p:ext uri="{BB962C8B-B14F-4D97-AF65-F5344CB8AC3E}">
        <p14:creationId xmlns:p14="http://schemas.microsoft.com/office/powerpoint/2010/main" val="152114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13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pic>
        <p:nvPicPr>
          <p:cNvPr id="18"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33900" y="33829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Segoe UI" panose="020B0502040204020203" pitchFamily="34" charset="0"/>
                <a:sym typeface="Segoe UI" panose="020B0502040204020203" pitchFamily="34" charset="0"/>
              </a:defRPr>
            </a:lvl1pPr>
          </a:lstStyle>
          <a:p>
            <a:r>
              <a:rPr lang="en-US"/>
              <a:t>Click to add title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116064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16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Segoe UI" panose="020B0502040204020203" pitchFamily="34" charset="0"/>
                <a:sym typeface="Segoe UI" panose="020B0502040204020203"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7" name="Picture 16"/>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7562" b="6867"/>
          <a:stretch/>
        </p:blipFill>
        <p:spPr>
          <a:xfrm>
            <a:off x="3549481" y="3416300"/>
            <a:ext cx="2694666" cy="3441700"/>
          </a:xfrm>
          <a:prstGeom prst="rect">
            <a:avLst/>
          </a:prstGeom>
        </p:spPr>
      </p:pic>
    </p:spTree>
    <p:extLst>
      <p:ext uri="{BB962C8B-B14F-4D97-AF65-F5344CB8AC3E}">
        <p14:creationId xmlns:p14="http://schemas.microsoft.com/office/powerpoint/2010/main" val="4231389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18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78758"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802096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20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Segoe UI" panose="020B0502040204020203" pitchFamily="34" charset="0"/>
                <a:sym typeface="Segoe UI" panose="020B0502040204020203"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7"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3" name="Picture 12"/>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9052" b="6867"/>
          <a:stretch/>
        </p:blipFill>
        <p:spPr>
          <a:xfrm rot="120000">
            <a:off x="4428422" y="3407803"/>
            <a:ext cx="2694666" cy="3456551"/>
          </a:xfrm>
          <a:prstGeom prst="rect">
            <a:avLst/>
          </a:prstGeom>
        </p:spPr>
      </p:pic>
    </p:spTree>
    <p:extLst>
      <p:ext uri="{BB962C8B-B14F-4D97-AF65-F5344CB8AC3E}">
        <p14:creationId xmlns:p14="http://schemas.microsoft.com/office/powerpoint/2010/main" val="41028516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232"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490341" y="358801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Segoe UI" panose="020B0502040204020203" pitchFamily="34" charset="0"/>
                <a:sym typeface="Segoe UI" panose="020B0502040204020203" pitchFamily="34" charset="0"/>
              </a:defRPr>
            </a:lvl1pPr>
          </a:lstStyle>
          <a:p>
            <a:r>
              <a:rPr lang="en-US"/>
              <a:t>Click to add title</a:t>
            </a: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2031662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256"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Segoe UI" panose="020B0502040204020203" pitchFamily="34" charset="0"/>
                <a:sym typeface="Segoe UI" panose="020B0502040204020203"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sym typeface="Segoe UI" panose="020B0502040204020203"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2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pic>
        <p:nvPicPr>
          <p:cNvPr id="14" name="Picture 13"/>
          <p:cNvPicPr>
            <a:picLocks noChangeAspect="1"/>
          </p:cNvPicPr>
          <p:nvPr userDrawn="1"/>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9052" b="6867"/>
          <a:stretch/>
        </p:blipFill>
        <p:spPr>
          <a:xfrm rot="120000">
            <a:off x="6524770" y="3407803"/>
            <a:ext cx="2694666" cy="3456551"/>
          </a:xfrm>
          <a:prstGeom prst="rect">
            <a:avLst/>
          </a:prstGeom>
        </p:spPr>
      </p:pic>
    </p:spTree>
    <p:extLst>
      <p:ext uri="{BB962C8B-B14F-4D97-AF65-F5344CB8AC3E}">
        <p14:creationId xmlns:p14="http://schemas.microsoft.com/office/powerpoint/2010/main" val="4103199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28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Segoe UI" panose="020B0502040204020203" pitchFamily="34" charset="0"/>
                <a:sym typeface="Segoe UI" panose="020B0502040204020203" pitchFamily="34" charset="0"/>
              </a:defRPr>
            </a:lvl1pPr>
          </a:lstStyle>
          <a:p>
            <a:endParaRPr lang="en-US"/>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327571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30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Segoe UI" panose="020B0502040204020203" pitchFamily="34" charset="0"/>
                <a:sym typeface="Segoe UI" panose="020B0502040204020203" pitchFamily="34" charset="0"/>
              </a:defRPr>
            </a:lvl1pPr>
          </a:lstStyle>
          <a:p>
            <a:endParaRPr lang="en-US"/>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Copyright © 2017 by The Boston Consulting Group, Inc.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r>
              <a:rPr lang="en-US"/>
              <a:t>Click to add big statement text</a:t>
            </a:r>
          </a:p>
        </p:txBody>
      </p:sp>
      <p:sp>
        <p:nvSpPr>
          <p:cNvPr id="9"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t>20180627 First-party events strategy - update discussion vPreRead.pptx</a:t>
            </a:r>
          </a:p>
        </p:txBody>
      </p:sp>
    </p:spTree>
    <p:extLst>
      <p:ext uri="{BB962C8B-B14F-4D97-AF65-F5344CB8AC3E}">
        <p14:creationId xmlns:p14="http://schemas.microsoft.com/office/powerpoint/2010/main" val="2125435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slideLayout" Target="../slideLayouts/slideLayout101.xml"/><Relationship Id="rId55" Type="http://schemas.openxmlformats.org/officeDocument/2006/relationships/slideLayout" Target="../slideLayouts/slideLayout106.xml"/><Relationship Id="rId63" Type="http://schemas.openxmlformats.org/officeDocument/2006/relationships/image" Target="../media/image13.emf"/><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3" Type="http://schemas.openxmlformats.org/officeDocument/2006/relationships/slideLayout" Target="../slideLayouts/slideLayout104.xml"/><Relationship Id="rId58" Type="http://schemas.openxmlformats.org/officeDocument/2006/relationships/slideLayout" Target="../slideLayouts/slideLayout109.xml"/><Relationship Id="rId5" Type="http://schemas.openxmlformats.org/officeDocument/2006/relationships/slideLayout" Target="../slideLayouts/slideLayout56.xml"/><Relationship Id="rId61" Type="http://schemas.openxmlformats.org/officeDocument/2006/relationships/tags" Target="../tags/tag1.xml"/><Relationship Id="rId19" Type="http://schemas.openxmlformats.org/officeDocument/2006/relationships/slideLayout" Target="../slideLayouts/slideLayout7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56" Type="http://schemas.openxmlformats.org/officeDocument/2006/relationships/slideLayout" Target="../slideLayouts/slideLayout107.xml"/><Relationship Id="rId8" Type="http://schemas.openxmlformats.org/officeDocument/2006/relationships/slideLayout" Target="../slideLayouts/slideLayout59.xml"/><Relationship Id="rId51" Type="http://schemas.openxmlformats.org/officeDocument/2006/relationships/slideLayout" Target="../slideLayouts/slideLayout102.xml"/><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59" Type="http://schemas.openxmlformats.org/officeDocument/2006/relationships/theme" Target="../theme/theme3.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54" Type="http://schemas.openxmlformats.org/officeDocument/2006/relationships/slideLayout" Target="../slideLayouts/slideLayout105.xml"/><Relationship Id="rId62" Type="http://schemas.openxmlformats.org/officeDocument/2006/relationships/oleObject" Target="../embeddings/oleObject1.bin"/><Relationship Id="rId1" Type="http://schemas.openxmlformats.org/officeDocument/2006/relationships/slideLayout" Target="../slideLayouts/slideLayout52.xml"/><Relationship Id="rId6" Type="http://schemas.openxmlformats.org/officeDocument/2006/relationships/slideLayout" Target="../slideLayouts/slideLayout57.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57" Type="http://schemas.openxmlformats.org/officeDocument/2006/relationships/slideLayout" Target="../slideLayouts/slideLayout108.xml"/><Relationship Id="rId10" Type="http://schemas.openxmlformats.org/officeDocument/2006/relationships/slideLayout" Target="../slideLayouts/slideLayout61.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slideLayout" Target="../slideLayouts/slideLayout103.xml"/><Relationship Id="rId60" Type="http://schemas.openxmlformats.org/officeDocument/2006/relationships/vmlDrawing" Target="../drawings/vmlDrawing1.v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theme" Target="../theme/theme4.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image" Target="../media/image24.png"/><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37E6A5-B4AB-4BB6-80F5-03819CA38C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E9C6823-5627-43B0-AFA1-5FC47DAF9B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3DA31-2713-426A-A7E1-D3A220EFF1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F109A-EC72-48B4-8390-D6E6758CA563}" type="datetimeFigureOut">
              <a:rPr lang="en-US" smtClean="0"/>
              <a:t>8/18/2019</a:t>
            </a:fld>
            <a:endParaRPr lang="en-US"/>
          </a:p>
        </p:txBody>
      </p:sp>
      <p:sp>
        <p:nvSpPr>
          <p:cNvPr id="5" name="Footer Placeholder 4">
            <a:extLst>
              <a:ext uri="{FF2B5EF4-FFF2-40B4-BE49-F238E27FC236}">
                <a16:creationId xmlns:a16="http://schemas.microsoft.com/office/drawing/2014/main" id="{DAB93B1A-0495-41EA-B082-2BC722DA5F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B8FABD-AD98-41F7-9494-D1F2E065A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577857-5A9B-4EF3-B36C-37F026A7DA22}" type="slidenum">
              <a:rPr lang="en-US" smtClean="0"/>
              <a:t>‹#›</a:t>
            </a:fld>
            <a:endParaRPr lang="en-US"/>
          </a:p>
        </p:txBody>
      </p:sp>
    </p:spTree>
    <p:extLst>
      <p:ext uri="{BB962C8B-B14F-4D97-AF65-F5344CB8AC3E}">
        <p14:creationId xmlns:p14="http://schemas.microsoft.com/office/powerpoint/2010/main" val="12819143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90458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 id="2147483708" r:id="rId33"/>
    <p:sldLayoutId id="2147483709" r:id="rId34"/>
    <p:sldLayoutId id="2147483710" r:id="rId35"/>
    <p:sldLayoutId id="2147483711" r:id="rId36"/>
    <p:sldLayoutId id="2147483712" r:id="rId37"/>
    <p:sldLayoutId id="2147483713" r:id="rId38"/>
    <p:sldLayoutId id="2147483714"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52" name="think-cell Slide" r:id="rId62" imgW="270" imgH="270" progId="TCLayout.ActiveDocument.1">
                  <p:embed/>
                </p:oleObj>
              </mc:Choice>
              <mc:Fallback>
                <p:oleObj name="think-cell Slide" r:id="rId62" imgW="270" imgH="270" progId="TCLayout.ActiveDocument.1">
                  <p:embed/>
                  <p:pic>
                    <p:nvPicPr>
                      <p:cNvPr id="2" name="Object 1" hidden="1"/>
                      <p:cNvPicPr/>
                      <p:nvPr/>
                    </p:nvPicPr>
                    <p:blipFill>
                      <a:blip r:embed="rId6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1909521448"/>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65" r:id="rId50"/>
    <p:sldLayoutId id="2147483766" r:id="rId51"/>
    <p:sldLayoutId id="2147483767" r:id="rId52"/>
    <p:sldLayoutId id="2147483768" r:id="rId53"/>
    <p:sldLayoutId id="2147483769" r:id="rId54"/>
    <p:sldLayoutId id="2147483770" r:id="rId55"/>
    <p:sldLayoutId id="2147483771" r:id="rId56"/>
    <p:sldLayoutId id="2147483772" r:id="rId57"/>
    <p:sldLayoutId id="2147483773" r:id="rId5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Segoe UI" panose="020B0502040204020203" pitchFamily="34" charset="0"/>
          <a:ea typeface="Segoe UI" panose="020B0502040204020203" pitchFamily="34" charset="0"/>
          <a:cs typeface="Segoe UI" panose="020B0502040204020203" pitchFamily="34" charset="0"/>
          <a:sym typeface="Segoe UI" panose="020B0502040204020203"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80"/>
            <a:ext cx="11653521" cy="164756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4"/>
          <a:stretch>
            <a:fillRect/>
          </a:stretch>
        </p:blipFill>
        <p:spPr>
          <a:xfrm rot="5400000">
            <a:off x="9208748" y="2991034"/>
            <a:ext cx="6858623" cy="876557"/>
          </a:xfrm>
          <a:prstGeom prst="rect">
            <a:avLst/>
          </a:prstGeom>
        </p:spPr>
      </p:pic>
      <p:pic>
        <p:nvPicPr>
          <p:cNvPr id="9" name="Picture 8"/>
          <p:cNvPicPr>
            <a:picLocks noChangeAspect="1"/>
          </p:cNvPicPr>
          <p:nvPr userDrawn="1"/>
        </p:nvPicPr>
        <p:blipFill>
          <a:blip r:embed="rId15"/>
          <a:stretch>
            <a:fillRect/>
          </a:stretch>
        </p:blipFill>
        <p:spPr>
          <a:xfrm>
            <a:off x="11181564" y="6380168"/>
            <a:ext cx="972336" cy="611183"/>
          </a:xfrm>
          <a:prstGeom prst="rect">
            <a:avLst/>
          </a:prstGeom>
        </p:spPr>
      </p:pic>
    </p:spTree>
    <p:extLst>
      <p:ext uri="{BB962C8B-B14F-4D97-AF65-F5344CB8AC3E}">
        <p14:creationId xmlns:p14="http://schemas.microsoft.com/office/powerpoint/2010/main" val="1858213030"/>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transition>
    <p:fade/>
  </p:transition>
  <p:txStyles>
    <p:titleStyle>
      <a:lvl1pPr algn="l" defTabSz="857150" rtl="0" eaLnBrk="1" latinLnBrk="0" hangingPunct="1">
        <a:lnSpc>
          <a:spcPct val="90000"/>
        </a:lnSpc>
        <a:spcBef>
          <a:spcPct val="0"/>
        </a:spcBef>
        <a:buNone/>
        <a:defRPr lang="en-US" sz="2813" b="1" kern="1200" cap="none" spc="-94" baseline="0" dirty="0" smtClean="0">
          <a:ln w="3175">
            <a:noFill/>
          </a:ln>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defRPr>
      </a:lvl1pPr>
    </p:titleStyle>
    <p:bodyStyle>
      <a:lvl1pPr marL="315111" marR="0" indent="-315111"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262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36856" marR="0" indent="-221745"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875"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35258" marR="0" indent="-210074"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688"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945332" marR="0" indent="-210074"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5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155405" marR="0" indent="-210074" algn="l" defTabSz="857150" rtl="0" eaLnBrk="1" fontAlgn="auto" latinLnBrk="0" hangingPunct="1">
        <a:lnSpc>
          <a:spcPct val="90000"/>
        </a:lnSpc>
        <a:spcBef>
          <a:spcPct val="20000"/>
        </a:spcBef>
        <a:spcAft>
          <a:spcPts val="0"/>
        </a:spcAft>
        <a:buClr>
          <a:schemeClr val="tx1"/>
        </a:buClr>
        <a:buSzPct val="90000"/>
        <a:buFont typeface="Arial" panose="020B0604020202020204" pitchFamily="34" charset="0"/>
        <a:buChar char="•"/>
        <a:tabLst/>
        <a:defRPr sz="15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357163" indent="-214288" algn="l" defTabSz="857150"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740" indent="-214288" algn="l" defTabSz="857150"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314" indent="-214288" algn="l" defTabSz="857150"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2891" indent="-214288" algn="l" defTabSz="857150"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150" rtl="0" eaLnBrk="1" latinLnBrk="0" hangingPunct="1">
        <a:defRPr sz="1655" kern="1200">
          <a:solidFill>
            <a:schemeClr val="tx1"/>
          </a:solidFill>
          <a:latin typeface="+mn-lt"/>
          <a:ea typeface="+mn-ea"/>
          <a:cs typeface="+mn-cs"/>
        </a:defRPr>
      </a:lvl1pPr>
      <a:lvl2pPr marL="428575" algn="l" defTabSz="857150" rtl="0" eaLnBrk="1" latinLnBrk="0" hangingPunct="1">
        <a:defRPr sz="1655" kern="1200">
          <a:solidFill>
            <a:schemeClr val="tx1"/>
          </a:solidFill>
          <a:latin typeface="+mn-lt"/>
          <a:ea typeface="+mn-ea"/>
          <a:cs typeface="+mn-cs"/>
        </a:defRPr>
      </a:lvl2pPr>
      <a:lvl3pPr marL="857150" algn="l" defTabSz="857150" rtl="0" eaLnBrk="1" latinLnBrk="0" hangingPunct="1">
        <a:defRPr sz="1655" kern="1200">
          <a:solidFill>
            <a:schemeClr val="tx1"/>
          </a:solidFill>
          <a:latin typeface="+mn-lt"/>
          <a:ea typeface="+mn-ea"/>
          <a:cs typeface="+mn-cs"/>
        </a:defRPr>
      </a:lvl3pPr>
      <a:lvl4pPr marL="1285726" algn="l" defTabSz="857150" rtl="0" eaLnBrk="1" latinLnBrk="0" hangingPunct="1">
        <a:defRPr sz="1655" kern="1200">
          <a:solidFill>
            <a:schemeClr val="tx1"/>
          </a:solidFill>
          <a:latin typeface="+mn-lt"/>
          <a:ea typeface="+mn-ea"/>
          <a:cs typeface="+mn-cs"/>
        </a:defRPr>
      </a:lvl4pPr>
      <a:lvl5pPr marL="1714300" algn="l" defTabSz="857150" rtl="0" eaLnBrk="1" latinLnBrk="0" hangingPunct="1">
        <a:defRPr sz="1655" kern="1200">
          <a:solidFill>
            <a:schemeClr val="tx1"/>
          </a:solidFill>
          <a:latin typeface="+mn-lt"/>
          <a:ea typeface="+mn-ea"/>
          <a:cs typeface="+mn-cs"/>
        </a:defRPr>
      </a:lvl5pPr>
      <a:lvl6pPr marL="2142878" algn="l" defTabSz="857150" rtl="0" eaLnBrk="1" latinLnBrk="0" hangingPunct="1">
        <a:defRPr sz="1655" kern="1200">
          <a:solidFill>
            <a:schemeClr val="tx1"/>
          </a:solidFill>
          <a:latin typeface="+mn-lt"/>
          <a:ea typeface="+mn-ea"/>
          <a:cs typeface="+mn-cs"/>
        </a:defRPr>
      </a:lvl6pPr>
      <a:lvl7pPr marL="2571451" algn="l" defTabSz="857150" rtl="0" eaLnBrk="1" latinLnBrk="0" hangingPunct="1">
        <a:defRPr sz="1655" kern="1200">
          <a:solidFill>
            <a:schemeClr val="tx1"/>
          </a:solidFill>
          <a:latin typeface="+mn-lt"/>
          <a:ea typeface="+mn-ea"/>
          <a:cs typeface="+mn-cs"/>
        </a:defRPr>
      </a:lvl7pPr>
      <a:lvl8pPr marL="3000027" algn="l" defTabSz="857150" rtl="0" eaLnBrk="1" latinLnBrk="0" hangingPunct="1">
        <a:defRPr sz="1655" kern="1200">
          <a:solidFill>
            <a:schemeClr val="tx1"/>
          </a:solidFill>
          <a:latin typeface="+mn-lt"/>
          <a:ea typeface="+mn-ea"/>
          <a:cs typeface="+mn-cs"/>
        </a:defRPr>
      </a:lvl8pPr>
      <a:lvl9pPr marL="3428603" algn="l" defTabSz="857150" rtl="0" eaLnBrk="1" latinLnBrk="0" hangingPunct="1">
        <a:defRPr sz="165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9">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814">
          <p15:clr>
            <a:srgbClr val="5ACBF0"/>
          </p15:clr>
        </p15:guide>
        <p15:guide id="19" orient="horz" pos="1428">
          <p15:clr>
            <a:srgbClr val="5ACBF0"/>
          </p15:clr>
        </p15:guide>
        <p15:guide id="20" orient="horz" pos="2043">
          <p15:clr>
            <a:srgbClr val="5ACBF0"/>
          </p15:clr>
        </p15:guide>
        <p15:guide id="21" orient="horz" pos="2657">
          <p15:clr>
            <a:srgbClr val="5ACBF0"/>
          </p15:clr>
        </p15:guide>
        <p15:guide id="22" orient="horz" pos="3271">
          <p15:clr>
            <a:srgbClr val="5ACBF0"/>
          </p15:clr>
        </p15:guide>
        <p15:guide id="23" orient="horz" pos="3886">
          <p15:clr>
            <a:srgbClr val="5ACBF0"/>
          </p15:clr>
        </p15:guide>
        <p15:guide id="24" orient="horz" pos="4500">
          <p15:clr>
            <a:srgbClr val="5ACBF0"/>
          </p15:clr>
        </p15:guide>
        <p15:guide id="25" orient="horz" pos="322">
          <p15:clr>
            <a:srgbClr val="C35EA4"/>
          </p15:clr>
        </p15:guide>
        <p15:guide id="26" orient="horz" pos="4378">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heartjunky.wordpress.com/2012/01/30/the-gift-and-the-curse" TargetMode="External"/><Relationship Id="rId4" Type="http://schemas.openxmlformats.org/officeDocument/2006/relationships/image" Target="../media/image2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10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hyperlink" Target="mailto:salonib@smu.edu"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youtube.com/watch?v=5bmrSDLw1Nk"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5D53DAB-50FB-401B-B129-06E9085A099B}"/>
              </a:ext>
            </a:extLst>
          </p:cNvPr>
          <p:cNvSpPr>
            <a:spLocks noGrp="1"/>
          </p:cNvSpPr>
          <p:nvPr>
            <p:ph type="ctrTitle"/>
          </p:nvPr>
        </p:nvSpPr>
        <p:spPr>
          <a:xfrm>
            <a:off x="6585882" y="2327607"/>
            <a:ext cx="4805996" cy="1401448"/>
          </a:xfrm>
        </p:spPr>
        <p:txBody>
          <a:bodyPr anchor="t">
            <a:normAutofit/>
          </a:bodyPr>
          <a:lstStyle/>
          <a:p>
            <a:pPr algn="l"/>
            <a:r>
              <a:rPr lang="en-US" sz="4400" b="1" dirty="0">
                <a:solidFill>
                  <a:schemeClr val="accent1"/>
                </a:solidFill>
              </a:rPr>
              <a:t>Employee Attrition Analytics</a:t>
            </a:r>
          </a:p>
        </p:txBody>
      </p:sp>
      <p:sp>
        <p:nvSpPr>
          <p:cNvPr id="3" name="Subtitle 2">
            <a:extLst>
              <a:ext uri="{FF2B5EF4-FFF2-40B4-BE49-F238E27FC236}">
                <a16:creationId xmlns:a16="http://schemas.microsoft.com/office/drawing/2014/main" id="{B01F9981-6449-49F7-84A0-84BFBD1CA13F}"/>
              </a:ext>
            </a:extLst>
          </p:cNvPr>
          <p:cNvSpPr>
            <a:spLocks noGrp="1"/>
          </p:cNvSpPr>
          <p:nvPr>
            <p:ph type="subTitle" idx="1"/>
          </p:nvPr>
        </p:nvSpPr>
        <p:spPr>
          <a:xfrm>
            <a:off x="6586187" y="4164376"/>
            <a:ext cx="4805691" cy="1305421"/>
          </a:xfrm>
        </p:spPr>
        <p:txBody>
          <a:bodyPr anchor="b">
            <a:normAutofit fontScale="55000" lnSpcReduction="20000"/>
          </a:bodyPr>
          <a:lstStyle/>
          <a:p>
            <a:pPr algn="l"/>
            <a:endParaRPr lang="en-US" sz="1800" dirty="0">
              <a:solidFill>
                <a:srgbClr val="000000"/>
              </a:solidFill>
            </a:endParaRPr>
          </a:p>
          <a:p>
            <a:pPr algn="l"/>
            <a:r>
              <a:rPr lang="en-US" sz="9800" b="1" dirty="0">
                <a:solidFill>
                  <a:srgbClr val="000000"/>
                </a:solidFill>
              </a:rPr>
              <a:t>Saloni Bhatia</a:t>
            </a:r>
          </a:p>
          <a:p>
            <a:pPr algn="l"/>
            <a:r>
              <a:rPr lang="en-US" sz="4000" b="1" dirty="0">
                <a:solidFill>
                  <a:srgbClr val="000000"/>
                </a:solidFill>
              </a:rPr>
              <a:t>DDSAnalytics</a:t>
            </a:r>
          </a:p>
          <a:p>
            <a:pPr algn="l"/>
            <a:endParaRPr lang="en-US" sz="3200" b="1" dirty="0">
              <a:solidFill>
                <a:srgbClr val="000000"/>
              </a:solidFill>
            </a:endParaRPr>
          </a:p>
          <a:p>
            <a:pPr algn="l"/>
            <a:endParaRPr lang="en-US" sz="1800" dirty="0">
              <a:solidFill>
                <a:srgbClr val="000000"/>
              </a:solidFill>
            </a:endParaRPr>
          </a:p>
        </p:txBody>
      </p:sp>
      <p:sp>
        <p:nvSpPr>
          <p:cNvPr id="27"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9B502F61-C638-457E-A985-7921BE690F9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a:stretch/>
        </p:blipFill>
        <p:spPr>
          <a:xfrm>
            <a:off x="1" y="1169414"/>
            <a:ext cx="5298683" cy="5298683"/>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3433165317"/>
      </p:ext>
    </p:extLst>
  </p:cSld>
  <p:clrMapOvr>
    <a:masterClrMapping/>
  </p:clrMapOvr>
  <mc:AlternateContent xmlns:mc="http://schemas.openxmlformats.org/markup-compatibility/2006">
    <mc:Choice xmlns:p14="http://schemas.microsoft.com/office/powerpoint/2010/main" Requires="p14">
      <p:transition spd="slow" p14:dur="2000" advTm="8059"/>
    </mc:Choice>
    <mc:Fallback>
      <p:transition spd="slow" advTm="805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8F5038E-F641-4F2D-9907-D8D7EE85F550}"/>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5600" kern="1200">
                <a:solidFill>
                  <a:schemeClr val="tx1"/>
                </a:solidFill>
                <a:latin typeface="+mj-lt"/>
                <a:ea typeface="+mj-ea"/>
                <a:cs typeface="+mj-cs"/>
              </a:rPr>
              <a:t>Building a model to help mitigate attrition</a:t>
            </a:r>
          </a:p>
        </p:txBody>
      </p:sp>
      <p:sp>
        <p:nvSpPr>
          <p:cNvPr id="8" name="Text Placeholder 7">
            <a:extLst>
              <a:ext uri="{FF2B5EF4-FFF2-40B4-BE49-F238E27FC236}">
                <a16:creationId xmlns:a16="http://schemas.microsoft.com/office/drawing/2014/main" id="{60EA34A3-D167-40C8-9B34-0230B62345C9}"/>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sz="2400" kern="1200" dirty="0">
                <a:solidFill>
                  <a:schemeClr val="tx1"/>
                </a:solidFill>
                <a:latin typeface="+mn-lt"/>
                <a:ea typeface="+mn-ea"/>
                <a:cs typeface="+mn-cs"/>
              </a:rPr>
              <a:t>Naive Bayes Model</a:t>
            </a:r>
          </a:p>
          <a:p>
            <a:r>
              <a:rPr lang="en-US" dirty="0">
                <a:solidFill>
                  <a:schemeClr val="tx1"/>
                </a:solidFill>
              </a:rPr>
              <a:t>KNN Model</a:t>
            </a:r>
            <a:endParaRPr lang="en-US" sz="2400" kern="1200" dirty="0">
              <a:solidFill>
                <a:schemeClr val="tx1"/>
              </a:solidFill>
              <a:latin typeface="+mn-lt"/>
              <a:ea typeface="+mn-ea"/>
              <a:cs typeface="+mn-cs"/>
            </a:endParaRPr>
          </a:p>
        </p:txBody>
      </p:sp>
      <p:sp>
        <p:nvSpPr>
          <p:cNvPr id="15" name="Oval 14">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0966058"/>
      </p:ext>
    </p:extLst>
  </p:cSld>
  <p:clrMapOvr>
    <a:masterClrMapping/>
  </p:clrMapOvr>
  <mc:AlternateContent xmlns:mc="http://schemas.openxmlformats.org/markup-compatibility/2006">
    <mc:Choice xmlns:p14="http://schemas.microsoft.com/office/powerpoint/2010/main" Requires="p14">
      <p:transition spd="slow" p14:dur="2000" advTm="8569"/>
    </mc:Choice>
    <mc:Fallback>
      <p:transition spd="slow" advTm="85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AB4C-A928-4DF2-B474-6E732F16190A}"/>
              </a:ext>
            </a:extLst>
          </p:cNvPr>
          <p:cNvSpPr>
            <a:spLocks noGrp="1"/>
          </p:cNvSpPr>
          <p:nvPr>
            <p:ph type="title"/>
          </p:nvPr>
        </p:nvSpPr>
        <p:spPr>
          <a:xfrm>
            <a:off x="1154954" y="973669"/>
            <a:ext cx="8825659" cy="706964"/>
          </a:xfrm>
        </p:spPr>
        <p:txBody>
          <a:bodyPr/>
          <a:lstStyle/>
          <a:p>
            <a:r>
              <a:rPr lang="en-US" dirty="0"/>
              <a:t>Classification Model</a:t>
            </a:r>
          </a:p>
        </p:txBody>
      </p:sp>
      <p:sp>
        <p:nvSpPr>
          <p:cNvPr id="3" name="Content Placeholder 2">
            <a:extLst>
              <a:ext uri="{FF2B5EF4-FFF2-40B4-BE49-F238E27FC236}">
                <a16:creationId xmlns:a16="http://schemas.microsoft.com/office/drawing/2014/main" id="{9E0EDB56-CF7F-4034-867E-EEE246646959}"/>
              </a:ext>
            </a:extLst>
          </p:cNvPr>
          <p:cNvSpPr>
            <a:spLocks noGrp="1"/>
          </p:cNvSpPr>
          <p:nvPr>
            <p:ph idx="1"/>
          </p:nvPr>
        </p:nvSpPr>
        <p:spPr>
          <a:xfrm>
            <a:off x="1154954" y="1988211"/>
            <a:ext cx="6061094" cy="4148184"/>
          </a:xfrm>
        </p:spPr>
        <p:txBody>
          <a:bodyPr>
            <a:normAutofit fontScale="77500" lnSpcReduction="20000"/>
          </a:bodyPr>
          <a:lstStyle/>
          <a:p>
            <a:pPr>
              <a:buFont typeface="Wingdings" panose="05000000000000000000" pitchFamily="2" charset="2"/>
              <a:buChar char="v"/>
            </a:pPr>
            <a:r>
              <a:rPr lang="en-US" dirty="0"/>
              <a:t>Model 1 – All Variables</a:t>
            </a:r>
          </a:p>
          <a:p>
            <a:pPr marL="0" indent="0">
              <a:buNone/>
            </a:pPr>
            <a:r>
              <a:rPr lang="en-US" dirty="0"/>
              <a:t>    Issue - Overfitting with 93% sensitivity and 94% specificity</a:t>
            </a:r>
          </a:p>
          <a:p>
            <a:pPr>
              <a:buFont typeface="Wingdings" panose="05000000000000000000" pitchFamily="2" charset="2"/>
              <a:buChar char="v"/>
            </a:pPr>
            <a:r>
              <a:rPr lang="en-US" dirty="0"/>
              <a:t>Model 2 – Excluded few insignificant and highly correlated variables(Daily/Monthly rate)</a:t>
            </a:r>
          </a:p>
          <a:p>
            <a:pPr>
              <a:buFont typeface="Wingdings" panose="05000000000000000000" pitchFamily="2" charset="2"/>
              <a:buChar char="v"/>
            </a:pPr>
            <a:r>
              <a:rPr lang="en-US" dirty="0"/>
              <a:t>Model 3 – Included only significant variables (Overtime, Job level, Job Involvement, Job role)</a:t>
            </a:r>
          </a:p>
          <a:p>
            <a:pPr>
              <a:buFont typeface="Wingdings" panose="05000000000000000000" pitchFamily="2" charset="2"/>
              <a:buChar char="v"/>
            </a:pPr>
            <a:r>
              <a:rPr lang="en-US" dirty="0"/>
              <a:t>Model 4 – Included all significant variables and removed few highly corelated variables (Years in company)</a:t>
            </a:r>
          </a:p>
          <a:p>
            <a:pPr>
              <a:buFont typeface="Wingdings" panose="05000000000000000000" pitchFamily="2" charset="2"/>
              <a:buChar char="v"/>
            </a:pPr>
            <a:r>
              <a:rPr lang="en-US" dirty="0"/>
              <a:t>Model 5 – Predicted using KNN classification</a:t>
            </a:r>
          </a:p>
          <a:p>
            <a:pPr marL="0" indent="0">
              <a:buNone/>
            </a:pPr>
            <a:endParaRPr lang="en-US" dirty="0"/>
          </a:p>
          <a:p>
            <a:pPr marL="0" indent="0">
              <a:buNone/>
            </a:pPr>
            <a:r>
              <a:rPr lang="en-US" dirty="0"/>
              <a:t>	</a:t>
            </a:r>
            <a:endParaRPr lang="pl-PL" dirty="0"/>
          </a:p>
        </p:txBody>
      </p:sp>
      <p:sp>
        <p:nvSpPr>
          <p:cNvPr id="4" name="Slide Number Placeholder 3">
            <a:extLst>
              <a:ext uri="{FF2B5EF4-FFF2-40B4-BE49-F238E27FC236}">
                <a16:creationId xmlns:a16="http://schemas.microsoft.com/office/drawing/2014/main" id="{4B9A7771-4397-4A24-962D-AC6455CD1C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tar: 5 Points 4">
            <a:extLst>
              <a:ext uri="{FF2B5EF4-FFF2-40B4-BE49-F238E27FC236}">
                <a16:creationId xmlns:a16="http://schemas.microsoft.com/office/drawing/2014/main" id="{969C1CC9-E5FE-44A5-8714-F38A693ABF60}"/>
              </a:ext>
            </a:extLst>
          </p:cNvPr>
          <p:cNvSpPr/>
          <p:nvPr/>
        </p:nvSpPr>
        <p:spPr>
          <a:xfrm>
            <a:off x="394790" y="4062303"/>
            <a:ext cx="760164" cy="7601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20718E-5081-4530-8086-935FE420D64C}"/>
              </a:ext>
            </a:extLst>
          </p:cNvPr>
          <p:cNvPicPr>
            <a:picLocks noChangeAspect="1"/>
          </p:cNvPicPr>
          <p:nvPr/>
        </p:nvPicPr>
        <p:blipFill>
          <a:blip r:embed="rId3"/>
          <a:stretch>
            <a:fillRect/>
          </a:stretch>
        </p:blipFill>
        <p:spPr>
          <a:xfrm>
            <a:off x="7631111" y="1680633"/>
            <a:ext cx="3109666" cy="4066486"/>
          </a:xfrm>
          <a:prstGeom prst="rect">
            <a:avLst/>
          </a:prstGeom>
        </p:spPr>
      </p:pic>
      <p:sp>
        <p:nvSpPr>
          <p:cNvPr id="7" name="Frame 6">
            <a:extLst>
              <a:ext uri="{FF2B5EF4-FFF2-40B4-BE49-F238E27FC236}">
                <a16:creationId xmlns:a16="http://schemas.microsoft.com/office/drawing/2014/main" id="{1F36A52E-1167-443D-83A2-D6EF8E2F5313}"/>
              </a:ext>
            </a:extLst>
          </p:cNvPr>
          <p:cNvSpPr/>
          <p:nvPr/>
        </p:nvSpPr>
        <p:spPr>
          <a:xfrm>
            <a:off x="7631111" y="1988211"/>
            <a:ext cx="2956099" cy="611770"/>
          </a:xfrm>
          <a:prstGeom prst="fram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365100DF-0BB3-4DA4-AEF8-4334D7687C1B}"/>
              </a:ext>
            </a:extLst>
          </p:cNvPr>
          <p:cNvSpPr/>
          <p:nvPr/>
        </p:nvSpPr>
        <p:spPr>
          <a:xfrm>
            <a:off x="7631111" y="4075908"/>
            <a:ext cx="3109666" cy="1747831"/>
          </a:xfrm>
          <a:prstGeom prst="fram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1457801258"/>
      </p:ext>
    </p:extLst>
  </p:cSld>
  <p:clrMapOvr>
    <a:masterClrMapping/>
  </p:clrMapOvr>
  <mc:AlternateContent xmlns:mc="http://schemas.openxmlformats.org/markup-compatibility/2006">
    <mc:Choice xmlns:p14="http://schemas.microsoft.com/office/powerpoint/2010/main" Requires="p14">
      <p:transition spd="slow" p14:dur="2000" advTm="53421"/>
    </mc:Choice>
    <mc:Fallback>
      <p:transition spd="slow" advTm="534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8F5038E-F641-4F2D-9907-D8D7EE85F550}"/>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5600" kern="1200" dirty="0">
                <a:solidFill>
                  <a:schemeClr val="tx1"/>
                </a:solidFill>
                <a:latin typeface="+mj-lt"/>
                <a:ea typeface="+mj-ea"/>
                <a:cs typeface="+mj-cs"/>
              </a:rPr>
              <a:t>Predict Monthly Income</a:t>
            </a:r>
          </a:p>
        </p:txBody>
      </p:sp>
      <p:sp>
        <p:nvSpPr>
          <p:cNvPr id="8" name="Text Placeholder 7">
            <a:extLst>
              <a:ext uri="{FF2B5EF4-FFF2-40B4-BE49-F238E27FC236}">
                <a16:creationId xmlns:a16="http://schemas.microsoft.com/office/drawing/2014/main" id="{60EA34A3-D167-40C8-9B34-0230B62345C9}"/>
              </a:ext>
            </a:extLst>
          </p:cNvPr>
          <p:cNvSpPr>
            <a:spLocks noGrp="1"/>
          </p:cNvSpPr>
          <p:nvPr>
            <p:ph type="body" idx="1"/>
          </p:nvPr>
        </p:nvSpPr>
        <p:spPr>
          <a:xfrm>
            <a:off x="7961258" y="4525347"/>
            <a:ext cx="3258675" cy="1737360"/>
          </a:xfrm>
        </p:spPr>
        <p:txBody>
          <a:bodyPr vert="horz" lIns="91440" tIns="45720" rIns="91440" bIns="45720" rtlCol="0" anchor="ctr">
            <a:normAutofit/>
          </a:bodyPr>
          <a:lstStyle/>
          <a:p>
            <a:r>
              <a:rPr lang="en-US" sz="2400" kern="1200" dirty="0">
                <a:solidFill>
                  <a:schemeClr val="tx1"/>
                </a:solidFill>
                <a:latin typeface="+mn-lt"/>
                <a:ea typeface="+mn-ea"/>
                <a:cs typeface="+mn-cs"/>
              </a:rPr>
              <a:t>Linear Regression</a:t>
            </a:r>
          </a:p>
        </p:txBody>
      </p:sp>
      <p:sp>
        <p:nvSpPr>
          <p:cNvPr id="15" name="Oval 14">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Straight Connector 22">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0002167"/>
      </p:ext>
    </p:extLst>
  </p:cSld>
  <p:clrMapOvr>
    <a:masterClrMapping/>
  </p:clrMapOvr>
  <mc:AlternateContent xmlns:mc="http://schemas.openxmlformats.org/markup-compatibility/2006">
    <mc:Choice xmlns:p14="http://schemas.microsoft.com/office/powerpoint/2010/main" Requires="p14">
      <p:transition spd="slow" p14:dur="2000" advTm="9955"/>
    </mc:Choice>
    <mc:Fallback>
      <p:transition spd="slow" advTm="995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373E5F-DE66-4369-97BA-5BC931126791}"/>
              </a:ext>
            </a:extLst>
          </p:cNvPr>
          <p:cNvPicPr>
            <a:picLocks noChangeAspect="1"/>
          </p:cNvPicPr>
          <p:nvPr/>
        </p:nvPicPr>
        <p:blipFill>
          <a:blip r:embed="rId3"/>
          <a:stretch>
            <a:fillRect/>
          </a:stretch>
        </p:blipFill>
        <p:spPr>
          <a:xfrm>
            <a:off x="7216048" y="1250304"/>
            <a:ext cx="4222479" cy="4634027"/>
          </a:xfrm>
          <a:prstGeom prst="rect">
            <a:avLst/>
          </a:prstGeom>
        </p:spPr>
      </p:pic>
      <p:sp>
        <p:nvSpPr>
          <p:cNvPr id="2" name="Title 1">
            <a:extLst>
              <a:ext uri="{FF2B5EF4-FFF2-40B4-BE49-F238E27FC236}">
                <a16:creationId xmlns:a16="http://schemas.microsoft.com/office/drawing/2014/main" id="{8774AB4C-A928-4DF2-B474-6E732F16190A}"/>
              </a:ext>
            </a:extLst>
          </p:cNvPr>
          <p:cNvSpPr>
            <a:spLocks noGrp="1"/>
          </p:cNvSpPr>
          <p:nvPr>
            <p:ph type="title"/>
          </p:nvPr>
        </p:nvSpPr>
        <p:spPr>
          <a:xfrm>
            <a:off x="1154954" y="973669"/>
            <a:ext cx="8825659" cy="706964"/>
          </a:xfrm>
        </p:spPr>
        <p:txBody>
          <a:bodyPr/>
          <a:lstStyle/>
          <a:p>
            <a:r>
              <a:rPr lang="en-US" dirty="0"/>
              <a:t>Prediction Model</a:t>
            </a:r>
          </a:p>
        </p:txBody>
      </p:sp>
      <p:sp>
        <p:nvSpPr>
          <p:cNvPr id="3" name="Content Placeholder 2">
            <a:extLst>
              <a:ext uri="{FF2B5EF4-FFF2-40B4-BE49-F238E27FC236}">
                <a16:creationId xmlns:a16="http://schemas.microsoft.com/office/drawing/2014/main" id="{9E0EDB56-CF7F-4034-867E-EEE246646959}"/>
              </a:ext>
            </a:extLst>
          </p:cNvPr>
          <p:cNvSpPr>
            <a:spLocks noGrp="1"/>
          </p:cNvSpPr>
          <p:nvPr>
            <p:ph idx="1"/>
          </p:nvPr>
        </p:nvSpPr>
        <p:spPr>
          <a:xfrm>
            <a:off x="1154954" y="1988211"/>
            <a:ext cx="6061094" cy="4148184"/>
          </a:xfrm>
        </p:spPr>
        <p:txBody>
          <a:bodyPr>
            <a:normAutofit/>
          </a:bodyPr>
          <a:lstStyle/>
          <a:p>
            <a:pPr>
              <a:buFont typeface="Wingdings" panose="05000000000000000000" pitchFamily="2" charset="2"/>
              <a:buChar char="v"/>
            </a:pPr>
            <a:r>
              <a:rPr lang="en-US" dirty="0"/>
              <a:t>Model 1 – Forward Selection</a:t>
            </a:r>
          </a:p>
          <a:p>
            <a:pPr marL="0" indent="0">
              <a:buNone/>
            </a:pPr>
            <a:r>
              <a:rPr lang="en-US" dirty="0"/>
              <a:t>    RMSE : 3421.3</a:t>
            </a:r>
          </a:p>
          <a:p>
            <a:pPr>
              <a:buFont typeface="Wingdings" panose="05000000000000000000" pitchFamily="2" charset="2"/>
              <a:buChar char="v"/>
            </a:pPr>
            <a:r>
              <a:rPr lang="en-US" dirty="0"/>
              <a:t>Model 2 – Backward Selection</a:t>
            </a:r>
          </a:p>
          <a:p>
            <a:pPr marL="0" indent="0">
              <a:buNone/>
            </a:pPr>
            <a:r>
              <a:rPr lang="en-US" dirty="0"/>
              <a:t>    RMSE : 1672.1</a:t>
            </a:r>
          </a:p>
          <a:p>
            <a:pPr>
              <a:buFont typeface="Wingdings" panose="05000000000000000000" pitchFamily="2" charset="2"/>
              <a:buChar char="v"/>
            </a:pPr>
            <a:r>
              <a:rPr lang="en-US" dirty="0"/>
              <a:t>Model 3 – Stepwise Selection </a:t>
            </a:r>
          </a:p>
          <a:p>
            <a:pPr marL="0" indent="0">
              <a:buNone/>
            </a:pPr>
            <a:r>
              <a:rPr lang="en-US" dirty="0"/>
              <a:t>    RMSE : 2657</a:t>
            </a:r>
          </a:p>
          <a:p>
            <a:pPr marL="0" indent="0">
              <a:buNone/>
            </a:pPr>
            <a:r>
              <a:rPr lang="en-US" dirty="0"/>
              <a:t>	</a:t>
            </a:r>
            <a:endParaRPr lang="pl-PL" dirty="0"/>
          </a:p>
        </p:txBody>
      </p:sp>
      <p:sp>
        <p:nvSpPr>
          <p:cNvPr id="4" name="Slide Number Placeholder 3">
            <a:extLst>
              <a:ext uri="{FF2B5EF4-FFF2-40B4-BE49-F238E27FC236}">
                <a16:creationId xmlns:a16="http://schemas.microsoft.com/office/drawing/2014/main" id="{4B9A7771-4397-4A24-962D-AC6455CD1C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Star: 5 Points 4">
            <a:extLst>
              <a:ext uri="{FF2B5EF4-FFF2-40B4-BE49-F238E27FC236}">
                <a16:creationId xmlns:a16="http://schemas.microsoft.com/office/drawing/2014/main" id="{969C1CC9-E5FE-44A5-8714-F38A693ABF60}"/>
              </a:ext>
            </a:extLst>
          </p:cNvPr>
          <p:cNvSpPr/>
          <p:nvPr/>
        </p:nvSpPr>
        <p:spPr>
          <a:xfrm>
            <a:off x="394790" y="3048918"/>
            <a:ext cx="760164" cy="76016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Frame 6">
            <a:extLst>
              <a:ext uri="{FF2B5EF4-FFF2-40B4-BE49-F238E27FC236}">
                <a16:creationId xmlns:a16="http://schemas.microsoft.com/office/drawing/2014/main" id="{1F36A52E-1167-443D-83A2-D6EF8E2F5313}"/>
              </a:ext>
            </a:extLst>
          </p:cNvPr>
          <p:cNvSpPr/>
          <p:nvPr/>
        </p:nvSpPr>
        <p:spPr>
          <a:xfrm>
            <a:off x="7348110" y="2652090"/>
            <a:ext cx="3536555" cy="255824"/>
          </a:xfrm>
          <a:prstGeom prst="fram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149269255"/>
      </p:ext>
    </p:extLst>
  </p:cSld>
  <p:clrMapOvr>
    <a:masterClrMapping/>
  </p:clrMapOvr>
  <mc:AlternateContent xmlns:mc="http://schemas.openxmlformats.org/markup-compatibility/2006">
    <mc:Choice xmlns:p14="http://schemas.microsoft.com/office/powerpoint/2010/main" Requires="p14">
      <p:transition spd="slow" p14:dur="2000" advTm="19855"/>
    </mc:Choice>
    <mc:Fallback>
      <p:transition spd="slow" advTm="198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6C9692F-73A1-44E2-8AC7-4858A7FDFC24}"/>
              </a:ext>
            </a:extLst>
          </p:cNvPr>
          <p:cNvSpPr>
            <a:spLocks noGrp="1"/>
          </p:cNvSpPr>
          <p:nvPr>
            <p:ph type="title"/>
          </p:nvPr>
        </p:nvSpPr>
        <p:spPr>
          <a:xfrm>
            <a:off x="863029" y="1012004"/>
            <a:ext cx="3416158" cy="4795408"/>
          </a:xfrm>
        </p:spPr>
        <p:txBody>
          <a:bodyPr>
            <a:normAutofit/>
          </a:bodyPr>
          <a:lstStyle/>
          <a:p>
            <a:r>
              <a:rPr lang="en-US">
                <a:solidFill>
                  <a:srgbClr val="FFFFFF"/>
                </a:solidFill>
              </a:rPr>
              <a:t>Closing Thoughts</a:t>
            </a:r>
          </a:p>
        </p:txBody>
      </p:sp>
      <p:sp>
        <p:nvSpPr>
          <p:cNvPr id="4" name="Slide Number Placeholder 3">
            <a:extLst>
              <a:ext uri="{FF2B5EF4-FFF2-40B4-BE49-F238E27FC236}">
                <a16:creationId xmlns:a16="http://schemas.microsoft.com/office/drawing/2014/main" id="{E8E887AA-67D5-4DDA-A18E-851201A5F6A7}"/>
              </a:ext>
            </a:extLst>
          </p:cNvPr>
          <p:cNvSpPr>
            <a:spLocks noGrp="1"/>
          </p:cNvSpPr>
          <p:nvPr>
            <p:ph type="sldNum" sz="quarter" idx="12"/>
          </p:nvPr>
        </p:nvSpPr>
        <p:spPr>
          <a:xfrm>
            <a:off x="10726220" y="6356350"/>
            <a:ext cx="627580" cy="365125"/>
          </a:xfrm>
        </p:spPr>
        <p:txBody>
          <a:bodyPr>
            <a:normAutofit/>
          </a:bodyPr>
          <a:lstStyle/>
          <a:p>
            <a:pPr>
              <a:spcAft>
                <a:spcPts val="600"/>
              </a:spcAft>
            </a:pPr>
            <a:fld id="{D57F1E4F-1CFF-5643-939E-217C01CDF565}" type="slidenum">
              <a:rPr lang="en-US">
                <a:solidFill>
                  <a:prstClr val="black">
                    <a:tint val="75000"/>
                  </a:prstClr>
                </a:solidFill>
              </a:rPr>
              <a:pPr>
                <a:spcAft>
                  <a:spcPts val="600"/>
                </a:spcAft>
              </a:pPr>
              <a:t>14</a:t>
            </a:fld>
            <a:endParaRPr lang="en-US">
              <a:solidFill>
                <a:prstClr val="black">
                  <a:tint val="75000"/>
                </a:prstClr>
              </a:solidFill>
            </a:endParaRPr>
          </a:p>
        </p:txBody>
      </p:sp>
      <p:graphicFrame>
        <p:nvGraphicFramePr>
          <p:cNvPr id="6" name="Content Placeholder 2">
            <a:extLst>
              <a:ext uri="{FF2B5EF4-FFF2-40B4-BE49-F238E27FC236}">
                <a16:creationId xmlns:a16="http://schemas.microsoft.com/office/drawing/2014/main" id="{AC782D8F-3367-4ACA-BCFA-3B2B1060F5AE}"/>
              </a:ext>
            </a:extLst>
          </p:cNvPr>
          <p:cNvGraphicFramePr>
            <a:graphicFrameLocks noGrp="1"/>
          </p:cNvGraphicFramePr>
          <p:nvPr>
            <p:ph idx="1"/>
            <p:extLst>
              <p:ext uri="{D42A27DB-BD31-4B8C-83A1-F6EECF244321}">
                <p14:modId xmlns:p14="http://schemas.microsoft.com/office/powerpoint/2010/main" val="264819241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17398807"/>
      </p:ext>
    </p:extLst>
  </p:cSld>
  <p:clrMapOvr>
    <a:masterClrMapping/>
  </p:clrMapOvr>
  <mc:AlternateContent xmlns:mc="http://schemas.openxmlformats.org/markup-compatibility/2006">
    <mc:Choice xmlns:p14="http://schemas.microsoft.com/office/powerpoint/2010/main" Requires="p14">
      <p:transition spd="slow" p14:dur="2000" advTm="30595"/>
    </mc:Choice>
    <mc:Fallback>
      <p:transition spd="slow" advTm="3059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88B1C0-CB3C-40DE-A9E5-F4B907BDA57B}"/>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lang="en-US" sz="6000" kern="1200" dirty="0">
                <a:solidFill>
                  <a:schemeClr val="tx1"/>
                </a:solidFill>
                <a:latin typeface="+mj-lt"/>
                <a:ea typeface="+mj-ea"/>
                <a:cs typeface="+mj-cs"/>
              </a:rPr>
              <a:t>Q&amp;A or Feedback </a:t>
            </a:r>
          </a:p>
        </p:txBody>
      </p:sp>
      <p:sp>
        <p:nvSpPr>
          <p:cNvPr id="54" name="Oval 53">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Shape 59">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251A334-6F24-4F73-9EB4-B6C84D7A0CDA}"/>
              </a:ext>
            </a:extLst>
          </p:cNvPr>
          <p:cNvSpPr txBox="1">
            <a:spLocks/>
          </p:cNvSpPr>
          <p:nvPr/>
        </p:nvSpPr>
        <p:spPr>
          <a:xfrm>
            <a:off x="4552480" y="4485011"/>
            <a:ext cx="7531662" cy="17776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800" dirty="0"/>
              <a:t>Saloni Bhatia</a:t>
            </a:r>
          </a:p>
          <a:p>
            <a:pPr algn="r"/>
            <a:r>
              <a:rPr lang="en-US" sz="2400" dirty="0"/>
              <a:t>Email – </a:t>
            </a:r>
            <a:r>
              <a:rPr lang="en-US" sz="2400" dirty="0">
                <a:hlinkClick r:id="rId3"/>
              </a:rPr>
              <a:t>salonib@smu.edu</a:t>
            </a:r>
            <a:endParaRPr lang="en-US" sz="2400" dirty="0"/>
          </a:p>
          <a:p>
            <a:pPr algn="r"/>
            <a:r>
              <a:rPr lang="en-US" sz="1500" dirty="0">
                <a:hlinkClick r:id="rId4"/>
              </a:rPr>
              <a:t>https://www.youtube.com/watch?v=5bmrSDLw1Nk</a:t>
            </a:r>
            <a:endParaRPr lang="en-US" sz="1500" dirty="0"/>
          </a:p>
        </p:txBody>
      </p:sp>
    </p:spTree>
    <p:extLst>
      <p:ext uri="{BB962C8B-B14F-4D97-AF65-F5344CB8AC3E}">
        <p14:creationId xmlns:p14="http://schemas.microsoft.com/office/powerpoint/2010/main" val="790314120"/>
      </p:ext>
    </p:extLst>
  </p:cSld>
  <p:clrMapOvr>
    <a:masterClrMapping/>
  </p:clrMapOvr>
  <mc:AlternateContent xmlns:mc="http://schemas.openxmlformats.org/markup-compatibility/2006">
    <mc:Choice xmlns:p14="http://schemas.microsoft.com/office/powerpoint/2010/main" Requires="p14">
      <p:transition spd="slow" p14:dur="2000" advTm="9208"/>
    </mc:Choice>
    <mc:Fallback>
      <p:transition spd="slow" advTm="920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1ED614B-E2C4-4228-96EE-DCECEEF19A6B}"/>
              </a:ext>
            </a:extLst>
          </p:cNvPr>
          <p:cNvSpPr>
            <a:spLocks noGrp="1"/>
          </p:cNvSpPr>
          <p:nvPr>
            <p:ph type="title"/>
          </p:nvPr>
        </p:nvSpPr>
        <p:spPr>
          <a:xfrm>
            <a:off x="863029" y="1012004"/>
            <a:ext cx="3416158" cy="4795408"/>
          </a:xfrm>
        </p:spPr>
        <p:txBody>
          <a:bodyPr>
            <a:normAutofit/>
          </a:bodyPr>
          <a:lstStyle/>
          <a:p>
            <a:r>
              <a:rPr lang="en-US">
                <a:solidFill>
                  <a:srgbClr val="FFFFFF"/>
                </a:solidFill>
              </a:rPr>
              <a:t>Agenda</a:t>
            </a:r>
          </a:p>
        </p:txBody>
      </p:sp>
      <p:graphicFrame>
        <p:nvGraphicFramePr>
          <p:cNvPr id="5" name="Content Placeholder 2">
            <a:extLst>
              <a:ext uri="{FF2B5EF4-FFF2-40B4-BE49-F238E27FC236}">
                <a16:creationId xmlns:a16="http://schemas.microsoft.com/office/drawing/2014/main" id="{C9BA89B2-D413-4372-971E-305338E42240}"/>
              </a:ext>
            </a:extLst>
          </p:cNvPr>
          <p:cNvGraphicFramePr>
            <a:graphicFrameLocks noGrp="1"/>
          </p:cNvGraphicFramePr>
          <p:nvPr>
            <p:ph idx="1"/>
            <p:extLst>
              <p:ext uri="{D42A27DB-BD31-4B8C-83A1-F6EECF244321}">
                <p14:modId xmlns:p14="http://schemas.microsoft.com/office/powerpoint/2010/main" val="153093707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7117953"/>
      </p:ext>
    </p:extLst>
  </p:cSld>
  <p:clrMapOvr>
    <a:masterClrMapping/>
  </p:clrMapOvr>
  <mc:AlternateContent xmlns:mc="http://schemas.openxmlformats.org/markup-compatibility/2006">
    <mc:Choice xmlns:p14="http://schemas.microsoft.com/office/powerpoint/2010/main" Requires="p14">
      <p:transition spd="slow" p14:dur="2000" advTm="13333"/>
    </mc:Choice>
    <mc:Fallback>
      <p:transition spd="slow" advTm="1333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256B9E-5B5B-4CFA-97C2-BE57E2DC69EF}"/>
              </a:ext>
            </a:extLst>
          </p:cNvPr>
          <p:cNvSpPr>
            <a:spLocks noGrp="1"/>
          </p:cNvSpPr>
          <p:nvPr>
            <p:ph type="title"/>
          </p:nvPr>
        </p:nvSpPr>
        <p:spPr>
          <a:xfrm>
            <a:off x="863029" y="1012004"/>
            <a:ext cx="3416158" cy="4795408"/>
          </a:xfrm>
        </p:spPr>
        <p:txBody>
          <a:bodyPr>
            <a:normAutofit/>
          </a:bodyPr>
          <a:lstStyle/>
          <a:p>
            <a:r>
              <a:rPr lang="en-US">
                <a:solidFill>
                  <a:srgbClr val="FFFFFF"/>
                </a:solidFill>
              </a:rPr>
              <a:t>Business Objective</a:t>
            </a:r>
            <a:endParaRPr lang="en-US" dirty="0">
              <a:solidFill>
                <a:srgbClr val="FFFFFF"/>
              </a:solidFill>
            </a:endParaRPr>
          </a:p>
        </p:txBody>
      </p:sp>
      <p:graphicFrame>
        <p:nvGraphicFramePr>
          <p:cNvPr id="33" name="Content Placeholder 2">
            <a:extLst>
              <a:ext uri="{FF2B5EF4-FFF2-40B4-BE49-F238E27FC236}">
                <a16:creationId xmlns:a16="http://schemas.microsoft.com/office/drawing/2014/main" id="{4EF5B558-5DD5-4A46-B3ED-7DE083EBCFEA}"/>
              </a:ext>
            </a:extLst>
          </p:cNvPr>
          <p:cNvGraphicFramePr>
            <a:graphicFrameLocks noGrp="1"/>
          </p:cNvGraphicFramePr>
          <p:nvPr>
            <p:ph idx="1"/>
            <p:extLst>
              <p:ext uri="{D42A27DB-BD31-4B8C-83A1-F6EECF244321}">
                <p14:modId xmlns:p14="http://schemas.microsoft.com/office/powerpoint/2010/main" val="277539243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0337561"/>
      </p:ext>
    </p:extLst>
  </p:cSld>
  <p:clrMapOvr>
    <a:masterClrMapping/>
  </p:clrMapOvr>
  <mc:AlternateContent xmlns:mc="http://schemas.openxmlformats.org/markup-compatibility/2006">
    <mc:Choice xmlns:p14="http://schemas.microsoft.com/office/powerpoint/2010/main" Requires="p14">
      <p:transition spd="slow" p14:dur="2000" advTm="16695"/>
    </mc:Choice>
    <mc:Fallback>
      <p:transition spd="slow" advTm="1669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AB4C-A928-4DF2-B474-6E732F16190A}"/>
              </a:ext>
            </a:extLst>
          </p:cNvPr>
          <p:cNvSpPr>
            <a:spLocks noGrp="1"/>
          </p:cNvSpPr>
          <p:nvPr>
            <p:ph type="title"/>
          </p:nvPr>
        </p:nvSpPr>
        <p:spPr>
          <a:xfrm>
            <a:off x="838200" y="365125"/>
            <a:ext cx="10515600" cy="1325563"/>
          </a:xfrm>
        </p:spPr>
        <p:txBody>
          <a:bodyPr>
            <a:normAutofit/>
          </a:bodyPr>
          <a:lstStyle/>
          <a:p>
            <a:r>
              <a:rPr lang="pl-PL" dirty="0"/>
              <a:t>Overall Workforce Summary </a:t>
            </a:r>
            <a:endParaRPr lang="en-US" dirty="0"/>
          </a:p>
        </p:txBody>
      </p:sp>
      <p:sp>
        <p:nvSpPr>
          <p:cNvPr id="3" name="Content Placeholder 2">
            <a:extLst>
              <a:ext uri="{FF2B5EF4-FFF2-40B4-BE49-F238E27FC236}">
                <a16:creationId xmlns:a16="http://schemas.microsoft.com/office/drawing/2014/main" id="{9E0EDB56-CF7F-4034-867E-EEE246646959}"/>
              </a:ext>
            </a:extLst>
          </p:cNvPr>
          <p:cNvSpPr>
            <a:spLocks noGrp="1"/>
          </p:cNvSpPr>
          <p:nvPr>
            <p:ph idx="1"/>
          </p:nvPr>
        </p:nvSpPr>
        <p:spPr>
          <a:xfrm>
            <a:off x="838200" y="1825625"/>
            <a:ext cx="5015484" cy="4351338"/>
          </a:xfrm>
        </p:spPr>
        <p:txBody>
          <a:bodyPr>
            <a:normAutofit/>
          </a:bodyPr>
          <a:lstStyle/>
          <a:p>
            <a:r>
              <a:rPr lang="pl-PL" sz="1400" b="1"/>
              <a:t>Total number of employees: </a:t>
            </a:r>
            <a:r>
              <a:rPr lang="en-US" sz="1400"/>
              <a:t>870</a:t>
            </a:r>
          </a:p>
          <a:p>
            <a:pPr lvl="1"/>
            <a:r>
              <a:rPr lang="en-US" sz="1400"/>
              <a:t>Attrition Count - 140</a:t>
            </a:r>
            <a:endParaRPr lang="pl-PL" sz="1400"/>
          </a:p>
          <a:p>
            <a:r>
              <a:rPr lang="pl-PL" sz="1400" b="1"/>
              <a:t>Number of departments: </a:t>
            </a:r>
            <a:r>
              <a:rPr lang="en-US" sz="1400"/>
              <a:t>3 </a:t>
            </a:r>
          </a:p>
          <a:p>
            <a:pPr lvl="1"/>
            <a:r>
              <a:rPr lang="en-US" sz="1400"/>
              <a:t>Human Resources (HR) - 4.02%</a:t>
            </a:r>
          </a:p>
          <a:p>
            <a:pPr lvl="1"/>
            <a:r>
              <a:rPr lang="en-US" sz="1400"/>
              <a:t>Research &amp; Development (R&amp;D) – 64.6%</a:t>
            </a:r>
          </a:p>
          <a:p>
            <a:pPr lvl="1"/>
            <a:r>
              <a:rPr lang="en-US" sz="1400"/>
              <a:t>Sales – 31.38% </a:t>
            </a:r>
          </a:p>
          <a:p>
            <a:r>
              <a:rPr lang="pl-PL" sz="1400" b="1"/>
              <a:t>Number of work roles: </a:t>
            </a:r>
            <a:r>
              <a:rPr lang="en-US" sz="1400"/>
              <a:t>9</a:t>
            </a:r>
          </a:p>
          <a:p>
            <a:pPr lvl="1"/>
            <a:r>
              <a:rPr lang="en-US" sz="1400"/>
              <a:t>Sales Executives – 23%</a:t>
            </a:r>
          </a:p>
          <a:p>
            <a:pPr lvl="1"/>
            <a:r>
              <a:rPr lang="en-US" sz="1400"/>
              <a:t>Research Scientist – 19.7%</a:t>
            </a:r>
          </a:p>
          <a:p>
            <a:pPr lvl="1"/>
            <a:r>
              <a:rPr lang="en-US" sz="1400"/>
              <a:t>Laboratory Technician – 17.6%</a:t>
            </a:r>
          </a:p>
          <a:p>
            <a:r>
              <a:rPr lang="en-US" sz="1400" b="1"/>
              <a:t>Median age: </a:t>
            </a:r>
            <a:r>
              <a:rPr lang="en-US" sz="1400"/>
              <a:t>36 years</a:t>
            </a:r>
          </a:p>
          <a:p>
            <a:r>
              <a:rPr lang="en-US" sz="1400" b="1"/>
              <a:t>Mean years at company: </a:t>
            </a:r>
            <a:r>
              <a:rPr lang="en-US" sz="1400"/>
              <a:t>7</a:t>
            </a:r>
          </a:p>
          <a:p>
            <a:r>
              <a:rPr lang="en-US" sz="1400" b="1"/>
              <a:t>Median monthly income: </a:t>
            </a:r>
            <a:r>
              <a:rPr lang="en-US" sz="1400"/>
              <a:t>$4,900</a:t>
            </a:r>
          </a:p>
          <a:p>
            <a:r>
              <a:rPr lang="en-US" sz="1400" b="1"/>
              <a:t>Number of companies</a:t>
            </a:r>
            <a:r>
              <a:rPr lang="en-US" sz="1400"/>
              <a:t>: 58% of employees worked at 2 or &lt;2 companies in the past</a:t>
            </a:r>
            <a:endParaRPr lang="pl-PL" sz="1400"/>
          </a:p>
        </p:txBody>
      </p:sp>
      <p:pic>
        <p:nvPicPr>
          <p:cNvPr id="15" name="Picture 14">
            <a:extLst>
              <a:ext uri="{FF2B5EF4-FFF2-40B4-BE49-F238E27FC236}">
                <a16:creationId xmlns:a16="http://schemas.microsoft.com/office/drawing/2014/main" id="{73EB9490-9FD8-471F-A9CF-F547A0528241}"/>
              </a:ext>
            </a:extLst>
          </p:cNvPr>
          <p:cNvPicPr>
            <a:picLocks noChangeAspect="1"/>
          </p:cNvPicPr>
          <p:nvPr/>
        </p:nvPicPr>
        <p:blipFill rotWithShape="1">
          <a:blip r:embed="rId2"/>
          <a:srcRect r="2324" b="1"/>
          <a:stretch/>
        </p:blipFill>
        <p:spPr>
          <a:xfrm>
            <a:off x="6338316" y="1904281"/>
            <a:ext cx="5074070" cy="4272681"/>
          </a:xfrm>
          <a:prstGeom prst="rect">
            <a:avLst/>
          </a:prstGeom>
        </p:spPr>
      </p:pic>
      <p:sp>
        <p:nvSpPr>
          <p:cNvPr id="4" name="Slide Number Placeholder 3">
            <a:extLst>
              <a:ext uri="{FF2B5EF4-FFF2-40B4-BE49-F238E27FC236}">
                <a16:creationId xmlns:a16="http://schemas.microsoft.com/office/drawing/2014/main" id="{4B9A7771-4397-4A24-962D-AC6455CD1C23}"/>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217C01CDF565}" type="slidenum">
              <a:rPr lang="en-US" smtClean="0"/>
              <a:pPr>
                <a:spcAft>
                  <a:spcPts val="600"/>
                </a:spcAft>
              </a:pPr>
              <a:t>4</a:t>
            </a:fld>
            <a:endParaRPr lang="en-US"/>
          </a:p>
        </p:txBody>
      </p:sp>
    </p:spTree>
    <p:extLst>
      <p:ext uri="{BB962C8B-B14F-4D97-AF65-F5344CB8AC3E}">
        <p14:creationId xmlns:p14="http://schemas.microsoft.com/office/powerpoint/2010/main" val="74006596"/>
      </p:ext>
    </p:extLst>
  </p:cSld>
  <p:clrMapOvr>
    <a:masterClrMapping/>
  </p:clrMapOvr>
  <mc:AlternateContent xmlns:mc="http://schemas.openxmlformats.org/markup-compatibility/2006">
    <mc:Choice xmlns:p14="http://schemas.microsoft.com/office/powerpoint/2010/main" Requires="p14">
      <p:transition spd="slow" p14:dur="2000" advTm="26100"/>
    </mc:Choice>
    <mc:Fallback>
      <p:transition spd="slow" advTm="261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A8FCF5F-8CD6-4339-9BB6-56DB913E1128}"/>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Features significance</a:t>
            </a:r>
          </a:p>
        </p:txBody>
      </p:sp>
      <p:sp>
        <p:nvSpPr>
          <p:cNvPr id="3" name="Content Placeholder 2">
            <a:extLst>
              <a:ext uri="{FF2B5EF4-FFF2-40B4-BE49-F238E27FC236}">
                <a16:creationId xmlns:a16="http://schemas.microsoft.com/office/drawing/2014/main" id="{3A083BAE-DD3A-4680-AEF5-B5FEFCDD47D0}"/>
              </a:ext>
            </a:extLst>
          </p:cNvPr>
          <p:cNvSpPr>
            <a:spLocks noGrp="1"/>
          </p:cNvSpPr>
          <p:nvPr>
            <p:ph idx="1"/>
          </p:nvPr>
        </p:nvSpPr>
        <p:spPr>
          <a:xfrm>
            <a:off x="6090574" y="801866"/>
            <a:ext cx="5306084" cy="5230634"/>
          </a:xfrm>
        </p:spPr>
        <p:txBody>
          <a:bodyPr anchor="ctr">
            <a:normAutofit/>
          </a:bodyPr>
          <a:lstStyle/>
          <a:p>
            <a:r>
              <a:rPr lang="en-US" sz="2400">
                <a:solidFill>
                  <a:srgbClr val="000000"/>
                </a:solidFill>
              </a:rPr>
              <a:t>Overall Attrition rate is 16%</a:t>
            </a:r>
          </a:p>
          <a:p>
            <a:pPr lvl="1"/>
            <a:r>
              <a:rPr lang="en-US">
                <a:solidFill>
                  <a:srgbClr val="000000"/>
                </a:solidFill>
              </a:rPr>
              <a:t>R&amp;D – 53.6%</a:t>
            </a:r>
          </a:p>
          <a:p>
            <a:pPr lvl="1"/>
            <a:r>
              <a:rPr lang="en-US">
                <a:solidFill>
                  <a:srgbClr val="000000"/>
                </a:solidFill>
              </a:rPr>
              <a:t>Sales – 42.14%</a:t>
            </a:r>
          </a:p>
          <a:p>
            <a:pPr lvl="1"/>
            <a:r>
              <a:rPr lang="en-US">
                <a:solidFill>
                  <a:srgbClr val="000000"/>
                </a:solidFill>
              </a:rPr>
              <a:t>HR – 4.29%</a:t>
            </a:r>
          </a:p>
          <a:p>
            <a:pPr lvl="1"/>
            <a:endParaRPr lang="en-US">
              <a:solidFill>
                <a:srgbClr val="000000"/>
              </a:solidFill>
            </a:endParaRPr>
          </a:p>
          <a:p>
            <a:pPr marL="228600" lvl="1">
              <a:spcBef>
                <a:spcPts val="1000"/>
              </a:spcBef>
            </a:pPr>
            <a:r>
              <a:rPr lang="en-US">
                <a:solidFill>
                  <a:srgbClr val="000000"/>
                </a:solidFill>
              </a:rPr>
              <a:t>Chi-squared test for significance (alpha = 0.05)</a:t>
            </a:r>
          </a:p>
          <a:p>
            <a:pPr lvl="1"/>
            <a:r>
              <a:rPr lang="en-US">
                <a:solidFill>
                  <a:srgbClr val="000000"/>
                </a:solidFill>
              </a:rPr>
              <a:t> No significant impact of variables like Gender, Education, Daily/Hourly/Monthly Rate, Monthly Income, Performance rating, Relationship satisfaction and Time allocation for Training</a:t>
            </a:r>
          </a:p>
          <a:p>
            <a:pPr lvl="2"/>
            <a:endParaRPr lang="en-US" sz="2400">
              <a:solidFill>
                <a:srgbClr val="000000"/>
              </a:solidFill>
            </a:endParaRPr>
          </a:p>
        </p:txBody>
      </p:sp>
    </p:spTree>
    <p:extLst>
      <p:ext uri="{BB962C8B-B14F-4D97-AF65-F5344CB8AC3E}">
        <p14:creationId xmlns:p14="http://schemas.microsoft.com/office/powerpoint/2010/main" val="1950916414"/>
      </p:ext>
    </p:extLst>
  </p:cSld>
  <p:clrMapOvr>
    <a:masterClrMapping/>
  </p:clrMapOvr>
  <mc:AlternateContent xmlns:mc="http://schemas.openxmlformats.org/markup-compatibility/2006">
    <mc:Choice xmlns:p14="http://schemas.microsoft.com/office/powerpoint/2010/main" Requires="p14">
      <p:transition spd="slow" p14:dur="2000" advTm="20999"/>
    </mc:Choice>
    <mc:Fallback>
      <p:transition spd="slow" advTm="2099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AA92035-0E69-41B0-8C40-E90DDD399133}"/>
              </a:ext>
            </a:extLst>
          </p:cNvPr>
          <p:cNvSpPr>
            <a:spLocks noGrp="1"/>
          </p:cNvSpPr>
          <p:nvPr>
            <p:ph type="title"/>
          </p:nvPr>
        </p:nvSpPr>
        <p:spPr>
          <a:xfrm>
            <a:off x="838200" y="1412488"/>
            <a:ext cx="2899189" cy="4363844"/>
          </a:xfrm>
        </p:spPr>
        <p:txBody>
          <a:bodyPr anchor="t">
            <a:normAutofit/>
          </a:bodyPr>
          <a:lstStyle/>
          <a:p>
            <a:r>
              <a:rPr lang="en-US" sz="4000">
                <a:solidFill>
                  <a:srgbClr val="FFFFFF"/>
                </a:solidFill>
              </a:rPr>
              <a:t>Identified Key Contributors to Attrition Rates – Two High Level Categories</a:t>
            </a:r>
          </a:p>
        </p:txBody>
      </p:sp>
      <p:sp>
        <p:nvSpPr>
          <p:cNvPr id="5" name="Content Placeholder 4">
            <a:extLst>
              <a:ext uri="{FF2B5EF4-FFF2-40B4-BE49-F238E27FC236}">
                <a16:creationId xmlns:a16="http://schemas.microsoft.com/office/drawing/2014/main" id="{57C44A09-8207-4A12-AA79-0AC54635CAF8}"/>
              </a:ext>
            </a:extLst>
          </p:cNvPr>
          <p:cNvSpPr>
            <a:spLocks noGrp="1"/>
          </p:cNvSpPr>
          <p:nvPr>
            <p:ph sz="half" idx="1"/>
          </p:nvPr>
        </p:nvSpPr>
        <p:spPr>
          <a:xfrm>
            <a:off x="4380855" y="1412489"/>
            <a:ext cx="3427283" cy="4363844"/>
          </a:xfrm>
        </p:spPr>
        <p:txBody>
          <a:bodyPr>
            <a:normAutofit/>
          </a:bodyPr>
          <a:lstStyle/>
          <a:p>
            <a:pPr marL="0" indent="0">
              <a:buNone/>
            </a:pPr>
            <a:r>
              <a:rPr lang="en-US" sz="2000" b="1" u="sng"/>
              <a:t>Quality of Life Factors</a:t>
            </a:r>
          </a:p>
          <a:p>
            <a:r>
              <a:rPr lang="en-US" sz="2000"/>
              <a:t>Overtime</a:t>
            </a:r>
          </a:p>
          <a:p>
            <a:r>
              <a:rPr lang="en-US" sz="2000"/>
              <a:t>Environment Satisfaction</a:t>
            </a:r>
          </a:p>
          <a:p>
            <a:r>
              <a:rPr lang="en-US" sz="2000"/>
              <a:t>Frequent Business Travel</a:t>
            </a:r>
          </a:p>
          <a:p>
            <a:r>
              <a:rPr lang="en-US" sz="2000"/>
              <a:t>Job Involvement</a:t>
            </a:r>
          </a:p>
          <a:p>
            <a:r>
              <a:rPr lang="en-US" sz="2000"/>
              <a:t>Distance From Home</a:t>
            </a:r>
          </a:p>
          <a:p>
            <a:r>
              <a:rPr lang="en-US" sz="2000"/>
              <a:t>Relationship Satisfaction</a:t>
            </a:r>
          </a:p>
        </p:txBody>
      </p:sp>
      <p:cxnSp>
        <p:nvCxnSpPr>
          <p:cNvPr id="13" name="Straight Connector 12">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57AFFD4E-A2C4-4E82-9C4F-03DCBF9EEDAB}"/>
              </a:ext>
            </a:extLst>
          </p:cNvPr>
          <p:cNvSpPr>
            <a:spLocks noGrp="1"/>
          </p:cNvSpPr>
          <p:nvPr>
            <p:ph sz="half" idx="2"/>
          </p:nvPr>
        </p:nvSpPr>
        <p:spPr>
          <a:xfrm>
            <a:off x="8451604" y="1412489"/>
            <a:ext cx="3197701" cy="4363844"/>
          </a:xfrm>
        </p:spPr>
        <p:txBody>
          <a:bodyPr>
            <a:normAutofit/>
          </a:bodyPr>
          <a:lstStyle/>
          <a:p>
            <a:pPr marL="0" indent="0">
              <a:buNone/>
            </a:pPr>
            <a:r>
              <a:rPr lang="en-US" sz="2000" b="1" u="sng"/>
              <a:t>Career Progression Factors</a:t>
            </a:r>
          </a:p>
          <a:p>
            <a:r>
              <a:rPr lang="en-US" sz="2000"/>
              <a:t>Number of companies worked for previously</a:t>
            </a:r>
          </a:p>
          <a:p>
            <a:r>
              <a:rPr lang="en-US" sz="2000"/>
              <a:t>Years since last promotion</a:t>
            </a:r>
          </a:p>
          <a:p>
            <a:r>
              <a:rPr lang="en-US" sz="2000"/>
              <a:t>Years in current role</a:t>
            </a:r>
          </a:p>
          <a:p>
            <a:r>
              <a:rPr lang="en-US" sz="2000"/>
              <a:t>Age</a:t>
            </a:r>
          </a:p>
          <a:p>
            <a:r>
              <a:rPr lang="en-US" sz="2000"/>
              <a:t>Job Role (for specific roles) </a:t>
            </a:r>
          </a:p>
        </p:txBody>
      </p:sp>
      <p:sp>
        <p:nvSpPr>
          <p:cNvPr id="2" name="Slide Number Placeholder 1">
            <a:extLst>
              <a:ext uri="{FF2B5EF4-FFF2-40B4-BE49-F238E27FC236}">
                <a16:creationId xmlns:a16="http://schemas.microsoft.com/office/drawing/2014/main" id="{0247864A-00D5-4526-B91E-58C24A2160BC}"/>
              </a:ext>
            </a:extLst>
          </p:cNvPr>
          <p:cNvSpPr>
            <a:spLocks noGrp="1"/>
          </p:cNvSpPr>
          <p:nvPr>
            <p:ph type="sldNum" sz="quarter" idx="12"/>
          </p:nvPr>
        </p:nvSpPr>
        <p:spPr>
          <a:xfrm>
            <a:off x="9202366" y="6356350"/>
            <a:ext cx="2151434" cy="365125"/>
          </a:xfrm>
        </p:spPr>
        <p:txBody>
          <a:bodyPr>
            <a:normAutofit/>
          </a:bodyPr>
          <a:lstStyle/>
          <a:p>
            <a:pPr>
              <a:spcAft>
                <a:spcPts val="600"/>
              </a:spcAft>
            </a:pPr>
            <a:fld id="{D57F1E4F-1CFF-5643-939E-217C01CDF565}" type="slidenum">
              <a:rPr lang="en-US" smtClean="0"/>
              <a:pPr>
                <a:spcAft>
                  <a:spcPts val="600"/>
                </a:spcAft>
              </a:pPr>
              <a:t>6</a:t>
            </a:fld>
            <a:endParaRPr lang="en-US"/>
          </a:p>
        </p:txBody>
      </p:sp>
    </p:spTree>
    <p:extLst>
      <p:ext uri="{BB962C8B-B14F-4D97-AF65-F5344CB8AC3E}">
        <p14:creationId xmlns:p14="http://schemas.microsoft.com/office/powerpoint/2010/main" val="1653147564"/>
      </p:ext>
    </p:extLst>
  </p:cSld>
  <p:clrMapOvr>
    <a:masterClrMapping/>
  </p:clrMapOvr>
  <mc:AlternateContent xmlns:mc="http://schemas.openxmlformats.org/markup-compatibility/2006">
    <mc:Choice xmlns:p14="http://schemas.microsoft.com/office/powerpoint/2010/main" Requires="p14">
      <p:transition spd="slow" p14:dur="2000" advTm="9399"/>
    </mc:Choice>
    <mc:Fallback>
      <p:transition spd="slow" advTm="939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13FF-B3E6-4255-A956-377E518BDB09}"/>
              </a:ext>
            </a:extLst>
          </p:cNvPr>
          <p:cNvSpPr>
            <a:spLocks noGrp="1"/>
          </p:cNvSpPr>
          <p:nvPr>
            <p:ph type="title"/>
          </p:nvPr>
        </p:nvSpPr>
        <p:spPr>
          <a:xfrm>
            <a:off x="474643" y="0"/>
            <a:ext cx="10515600" cy="1325563"/>
          </a:xfrm>
        </p:spPr>
        <p:txBody>
          <a:bodyPr/>
          <a:lstStyle/>
          <a:p>
            <a:r>
              <a:rPr lang="en-US" dirty="0"/>
              <a:t>Attrition Insights</a:t>
            </a:r>
          </a:p>
        </p:txBody>
      </p:sp>
      <p:pic>
        <p:nvPicPr>
          <p:cNvPr id="5" name="Content Placeholder 4">
            <a:extLst>
              <a:ext uri="{FF2B5EF4-FFF2-40B4-BE49-F238E27FC236}">
                <a16:creationId xmlns:a16="http://schemas.microsoft.com/office/drawing/2014/main" id="{2FC420B8-506F-45A3-B9F1-2C534204941B}"/>
              </a:ext>
            </a:extLst>
          </p:cNvPr>
          <p:cNvPicPr>
            <a:picLocks noGrp="1" noChangeAspect="1"/>
          </p:cNvPicPr>
          <p:nvPr>
            <p:ph sz="half" idx="1"/>
          </p:nvPr>
        </p:nvPicPr>
        <p:blipFill>
          <a:blip r:embed="rId2"/>
          <a:stretch>
            <a:fillRect/>
          </a:stretch>
        </p:blipFill>
        <p:spPr>
          <a:xfrm>
            <a:off x="375491" y="1250013"/>
            <a:ext cx="3740147" cy="2716059"/>
          </a:xfrm>
          <a:prstGeom prst="rect">
            <a:avLst/>
          </a:prstGeom>
        </p:spPr>
      </p:pic>
      <p:pic>
        <p:nvPicPr>
          <p:cNvPr id="6" name="Picture 5">
            <a:extLst>
              <a:ext uri="{FF2B5EF4-FFF2-40B4-BE49-F238E27FC236}">
                <a16:creationId xmlns:a16="http://schemas.microsoft.com/office/drawing/2014/main" id="{BBF5B3C2-5ACE-4185-A840-4754876C2445}"/>
              </a:ext>
            </a:extLst>
          </p:cNvPr>
          <p:cNvPicPr>
            <a:picLocks noChangeAspect="1"/>
          </p:cNvPicPr>
          <p:nvPr/>
        </p:nvPicPr>
        <p:blipFill>
          <a:blip r:embed="rId3"/>
          <a:stretch>
            <a:fillRect/>
          </a:stretch>
        </p:blipFill>
        <p:spPr>
          <a:xfrm>
            <a:off x="375491" y="3954406"/>
            <a:ext cx="3727036" cy="2716059"/>
          </a:xfrm>
          <a:prstGeom prst="rect">
            <a:avLst/>
          </a:prstGeom>
        </p:spPr>
      </p:pic>
      <p:pic>
        <p:nvPicPr>
          <p:cNvPr id="7" name="Picture 6">
            <a:extLst>
              <a:ext uri="{FF2B5EF4-FFF2-40B4-BE49-F238E27FC236}">
                <a16:creationId xmlns:a16="http://schemas.microsoft.com/office/drawing/2014/main" id="{760C271F-04F9-4723-8A9C-5317EC2CB0C8}"/>
              </a:ext>
            </a:extLst>
          </p:cNvPr>
          <p:cNvPicPr>
            <a:picLocks noChangeAspect="1"/>
          </p:cNvPicPr>
          <p:nvPr/>
        </p:nvPicPr>
        <p:blipFill>
          <a:blip r:embed="rId4"/>
          <a:stretch>
            <a:fillRect/>
          </a:stretch>
        </p:blipFill>
        <p:spPr>
          <a:xfrm>
            <a:off x="4400478" y="1221151"/>
            <a:ext cx="3842567" cy="2837668"/>
          </a:xfrm>
          <a:prstGeom prst="rect">
            <a:avLst/>
          </a:prstGeom>
        </p:spPr>
      </p:pic>
      <p:pic>
        <p:nvPicPr>
          <p:cNvPr id="8" name="Picture 7">
            <a:extLst>
              <a:ext uri="{FF2B5EF4-FFF2-40B4-BE49-F238E27FC236}">
                <a16:creationId xmlns:a16="http://schemas.microsoft.com/office/drawing/2014/main" id="{757C7F8C-B2A3-4483-B5BA-8D514F37B85B}"/>
              </a:ext>
            </a:extLst>
          </p:cNvPr>
          <p:cNvPicPr>
            <a:picLocks noChangeAspect="1"/>
          </p:cNvPicPr>
          <p:nvPr/>
        </p:nvPicPr>
        <p:blipFill>
          <a:blip r:embed="rId5"/>
          <a:stretch>
            <a:fillRect/>
          </a:stretch>
        </p:blipFill>
        <p:spPr>
          <a:xfrm>
            <a:off x="8398869" y="1238347"/>
            <a:ext cx="3722568" cy="2716059"/>
          </a:xfrm>
          <a:prstGeom prst="rect">
            <a:avLst/>
          </a:prstGeom>
        </p:spPr>
      </p:pic>
      <p:pic>
        <p:nvPicPr>
          <p:cNvPr id="9" name="Picture 8">
            <a:extLst>
              <a:ext uri="{FF2B5EF4-FFF2-40B4-BE49-F238E27FC236}">
                <a16:creationId xmlns:a16="http://schemas.microsoft.com/office/drawing/2014/main" id="{36E9C24B-84EE-4874-B5A4-E6375B59583F}"/>
              </a:ext>
            </a:extLst>
          </p:cNvPr>
          <p:cNvPicPr>
            <a:picLocks noChangeAspect="1"/>
          </p:cNvPicPr>
          <p:nvPr/>
        </p:nvPicPr>
        <p:blipFill>
          <a:blip r:embed="rId6"/>
          <a:stretch>
            <a:fillRect/>
          </a:stretch>
        </p:blipFill>
        <p:spPr>
          <a:xfrm>
            <a:off x="8398869" y="3966072"/>
            <a:ext cx="3722568" cy="2669814"/>
          </a:xfrm>
          <a:prstGeom prst="rect">
            <a:avLst/>
          </a:prstGeom>
        </p:spPr>
      </p:pic>
      <p:pic>
        <p:nvPicPr>
          <p:cNvPr id="10" name="Picture 9">
            <a:extLst>
              <a:ext uri="{FF2B5EF4-FFF2-40B4-BE49-F238E27FC236}">
                <a16:creationId xmlns:a16="http://schemas.microsoft.com/office/drawing/2014/main" id="{BF71E761-3891-44CF-8DD8-A5A6AE9BA999}"/>
              </a:ext>
            </a:extLst>
          </p:cNvPr>
          <p:cNvPicPr>
            <a:picLocks noChangeAspect="1"/>
          </p:cNvPicPr>
          <p:nvPr/>
        </p:nvPicPr>
        <p:blipFill>
          <a:blip r:embed="rId7"/>
          <a:stretch>
            <a:fillRect/>
          </a:stretch>
        </p:blipFill>
        <p:spPr>
          <a:xfrm>
            <a:off x="4458242" y="3914236"/>
            <a:ext cx="3842567" cy="2721650"/>
          </a:xfrm>
          <a:prstGeom prst="rect">
            <a:avLst/>
          </a:prstGeom>
        </p:spPr>
      </p:pic>
    </p:spTree>
    <p:extLst>
      <p:ext uri="{BB962C8B-B14F-4D97-AF65-F5344CB8AC3E}">
        <p14:creationId xmlns:p14="http://schemas.microsoft.com/office/powerpoint/2010/main" val="1741539492"/>
      </p:ext>
    </p:extLst>
  </p:cSld>
  <p:clrMapOvr>
    <a:masterClrMapping/>
  </p:clrMapOvr>
  <mc:AlternateContent xmlns:mc="http://schemas.openxmlformats.org/markup-compatibility/2006">
    <mc:Choice xmlns:p14="http://schemas.microsoft.com/office/powerpoint/2010/main" Requires="p14">
      <p:transition spd="slow" p14:dur="2000" advTm="34381"/>
    </mc:Choice>
    <mc:Fallback>
      <p:transition spd="slow" advTm="34381"/>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913FF-B3E6-4255-A956-377E518BDB09}"/>
              </a:ext>
            </a:extLst>
          </p:cNvPr>
          <p:cNvSpPr>
            <a:spLocks noGrp="1"/>
          </p:cNvSpPr>
          <p:nvPr>
            <p:ph type="title"/>
          </p:nvPr>
        </p:nvSpPr>
        <p:spPr>
          <a:xfrm>
            <a:off x="474643" y="0"/>
            <a:ext cx="10515600" cy="1325563"/>
          </a:xfrm>
        </p:spPr>
        <p:txBody>
          <a:bodyPr/>
          <a:lstStyle/>
          <a:p>
            <a:r>
              <a:rPr lang="en-US" dirty="0"/>
              <a:t>Attrition Insights</a:t>
            </a:r>
          </a:p>
        </p:txBody>
      </p:sp>
      <p:pic>
        <p:nvPicPr>
          <p:cNvPr id="11" name="Picture 10">
            <a:extLst>
              <a:ext uri="{FF2B5EF4-FFF2-40B4-BE49-F238E27FC236}">
                <a16:creationId xmlns:a16="http://schemas.microsoft.com/office/drawing/2014/main" id="{F78C7A54-8E53-4D73-A6AB-CD1C96304A91}"/>
              </a:ext>
            </a:extLst>
          </p:cNvPr>
          <p:cNvPicPr>
            <a:picLocks noChangeAspect="1"/>
          </p:cNvPicPr>
          <p:nvPr/>
        </p:nvPicPr>
        <p:blipFill>
          <a:blip r:embed="rId3"/>
          <a:stretch>
            <a:fillRect/>
          </a:stretch>
        </p:blipFill>
        <p:spPr>
          <a:xfrm>
            <a:off x="680857" y="1238346"/>
            <a:ext cx="3587564" cy="2675889"/>
          </a:xfrm>
          <a:prstGeom prst="rect">
            <a:avLst/>
          </a:prstGeom>
        </p:spPr>
      </p:pic>
      <p:pic>
        <p:nvPicPr>
          <p:cNvPr id="12" name="Picture 11">
            <a:extLst>
              <a:ext uri="{FF2B5EF4-FFF2-40B4-BE49-F238E27FC236}">
                <a16:creationId xmlns:a16="http://schemas.microsoft.com/office/drawing/2014/main" id="{C74040B0-9F6B-4997-9616-007F053B9FDE}"/>
              </a:ext>
            </a:extLst>
          </p:cNvPr>
          <p:cNvPicPr>
            <a:picLocks noChangeAspect="1"/>
          </p:cNvPicPr>
          <p:nvPr/>
        </p:nvPicPr>
        <p:blipFill>
          <a:blip r:embed="rId4"/>
          <a:stretch>
            <a:fillRect/>
          </a:stretch>
        </p:blipFill>
        <p:spPr>
          <a:xfrm>
            <a:off x="5946349" y="299224"/>
            <a:ext cx="4478332" cy="3284514"/>
          </a:xfrm>
          <a:prstGeom prst="rect">
            <a:avLst/>
          </a:prstGeom>
        </p:spPr>
      </p:pic>
      <p:pic>
        <p:nvPicPr>
          <p:cNvPr id="13" name="Picture 12">
            <a:extLst>
              <a:ext uri="{FF2B5EF4-FFF2-40B4-BE49-F238E27FC236}">
                <a16:creationId xmlns:a16="http://schemas.microsoft.com/office/drawing/2014/main" id="{20C51711-2EE0-4BF0-ACC8-19D9F471C871}"/>
              </a:ext>
            </a:extLst>
          </p:cNvPr>
          <p:cNvPicPr>
            <a:picLocks noChangeAspect="1"/>
          </p:cNvPicPr>
          <p:nvPr/>
        </p:nvPicPr>
        <p:blipFill>
          <a:blip r:embed="rId5"/>
          <a:stretch>
            <a:fillRect/>
          </a:stretch>
        </p:blipFill>
        <p:spPr>
          <a:xfrm>
            <a:off x="584011" y="4004186"/>
            <a:ext cx="3722568" cy="2684640"/>
          </a:xfrm>
          <a:prstGeom prst="rect">
            <a:avLst/>
          </a:prstGeom>
        </p:spPr>
      </p:pic>
      <p:pic>
        <p:nvPicPr>
          <p:cNvPr id="14" name="Picture 13">
            <a:extLst>
              <a:ext uri="{FF2B5EF4-FFF2-40B4-BE49-F238E27FC236}">
                <a16:creationId xmlns:a16="http://schemas.microsoft.com/office/drawing/2014/main" id="{C0EFB547-CD85-4432-AD7D-0A1347ED4F37}"/>
              </a:ext>
            </a:extLst>
          </p:cNvPr>
          <p:cNvPicPr>
            <a:picLocks noChangeAspect="1"/>
          </p:cNvPicPr>
          <p:nvPr/>
        </p:nvPicPr>
        <p:blipFill>
          <a:blip r:embed="rId6"/>
          <a:stretch>
            <a:fillRect/>
          </a:stretch>
        </p:blipFill>
        <p:spPr>
          <a:xfrm>
            <a:off x="4474635" y="3905967"/>
            <a:ext cx="3819410" cy="2782859"/>
          </a:xfrm>
          <a:prstGeom prst="rect">
            <a:avLst/>
          </a:prstGeom>
        </p:spPr>
      </p:pic>
      <p:pic>
        <p:nvPicPr>
          <p:cNvPr id="15" name="Picture 14">
            <a:extLst>
              <a:ext uri="{FF2B5EF4-FFF2-40B4-BE49-F238E27FC236}">
                <a16:creationId xmlns:a16="http://schemas.microsoft.com/office/drawing/2014/main" id="{5F9E84B6-5A9A-41CF-A41A-9DFAF815C889}"/>
              </a:ext>
            </a:extLst>
          </p:cNvPr>
          <p:cNvPicPr>
            <a:picLocks noChangeAspect="1"/>
          </p:cNvPicPr>
          <p:nvPr/>
        </p:nvPicPr>
        <p:blipFill>
          <a:blip r:embed="rId7"/>
          <a:stretch>
            <a:fillRect/>
          </a:stretch>
        </p:blipFill>
        <p:spPr>
          <a:xfrm>
            <a:off x="8462101" y="4004186"/>
            <a:ext cx="3722568" cy="2713742"/>
          </a:xfrm>
          <a:prstGeom prst="rect">
            <a:avLst/>
          </a:prstGeom>
        </p:spPr>
      </p:pic>
    </p:spTree>
    <p:extLst>
      <p:ext uri="{BB962C8B-B14F-4D97-AF65-F5344CB8AC3E}">
        <p14:creationId xmlns:p14="http://schemas.microsoft.com/office/powerpoint/2010/main" val="2345011275"/>
      </p:ext>
    </p:extLst>
  </p:cSld>
  <p:clrMapOvr>
    <a:masterClrMapping/>
  </p:clrMapOvr>
  <mc:AlternateContent xmlns:mc="http://schemas.openxmlformats.org/markup-compatibility/2006">
    <mc:Choice xmlns:p14="http://schemas.microsoft.com/office/powerpoint/2010/main" Requires="p14">
      <p:transition spd="slow" p14:dur="2000" advTm="11983"/>
    </mc:Choice>
    <mc:Fallback>
      <p:transition spd="slow" advTm="119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4">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6">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2E5E705B-789E-4BB5-B28A-54DF61E10FF8}"/>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sz="4400" b="1" u="sng" dirty="0">
                <a:solidFill>
                  <a:srgbClr val="000000"/>
                </a:solidFill>
              </a:rPr>
              <a:t>Top 8 Contributors to Attrition Risk</a:t>
            </a:r>
          </a:p>
        </p:txBody>
      </p:sp>
      <p:sp>
        <p:nvSpPr>
          <p:cNvPr id="2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3717CC6-3E2B-4904-B4EC-C33CF67A8249}"/>
              </a:ext>
            </a:extLst>
          </p:cNvPr>
          <p:cNvPicPr>
            <a:picLocks noChangeAspect="1"/>
          </p:cNvPicPr>
          <p:nvPr/>
        </p:nvPicPr>
        <p:blipFill>
          <a:blip r:embed="rId3"/>
          <a:stretch>
            <a:fillRect/>
          </a:stretch>
        </p:blipFill>
        <p:spPr>
          <a:xfrm>
            <a:off x="429349" y="1722089"/>
            <a:ext cx="3661831" cy="3434021"/>
          </a:xfrm>
          <a:prstGeom prst="rect">
            <a:avLst/>
          </a:prstGeom>
        </p:spPr>
      </p:pic>
      <p:sp>
        <p:nvSpPr>
          <p:cNvPr id="6" name="Text Placeholder 5">
            <a:extLst>
              <a:ext uri="{FF2B5EF4-FFF2-40B4-BE49-F238E27FC236}">
                <a16:creationId xmlns:a16="http://schemas.microsoft.com/office/drawing/2014/main" id="{75BAD940-14B5-4255-9DD1-AE4937E8C57B}"/>
              </a:ext>
            </a:extLst>
          </p:cNvPr>
          <p:cNvSpPr>
            <a:spLocks noGrp="1"/>
          </p:cNvSpPr>
          <p:nvPr>
            <p:ph type="body" sz="half" idx="2"/>
          </p:nvPr>
        </p:nvSpPr>
        <p:spPr>
          <a:xfrm>
            <a:off x="6090574" y="2421682"/>
            <a:ext cx="4977578" cy="3639289"/>
          </a:xfrm>
        </p:spPr>
        <p:txBody>
          <a:bodyPr vert="horz" lIns="91440" tIns="45720" rIns="91440" bIns="45720" rtlCol="0" anchor="ctr">
            <a:normAutofit/>
          </a:bodyPr>
          <a:lstStyle/>
          <a:p>
            <a:pPr marL="57150"/>
            <a:r>
              <a:rPr lang="en-US" sz="1400" dirty="0">
                <a:solidFill>
                  <a:srgbClr val="000000"/>
                </a:solidFill>
              </a:rPr>
              <a:t>1) Overtime (*p = 1.024e-15*)</a:t>
            </a:r>
          </a:p>
          <a:p>
            <a:pPr marL="57150"/>
            <a:r>
              <a:rPr lang="en-US" sz="1400" dirty="0">
                <a:solidFill>
                  <a:srgbClr val="000000"/>
                </a:solidFill>
              </a:rPr>
              <a:t>2) Job Involvement (*p = 5.211e-09*)</a:t>
            </a:r>
          </a:p>
          <a:p>
            <a:pPr marL="57150"/>
            <a:r>
              <a:rPr lang="en-US" sz="1400" dirty="0">
                <a:solidFill>
                  <a:srgbClr val="000000"/>
                </a:solidFill>
              </a:rPr>
              <a:t>3) Job Level (*p = 2.085e-08*)</a:t>
            </a:r>
          </a:p>
          <a:p>
            <a:pPr marL="57150"/>
            <a:r>
              <a:rPr lang="en-US" sz="1400" dirty="0">
                <a:solidFill>
                  <a:srgbClr val="000000"/>
                </a:solidFill>
              </a:rPr>
              <a:t>4) Job satisfaction(*p =0.01115)</a:t>
            </a:r>
          </a:p>
          <a:p>
            <a:pPr marL="57150"/>
            <a:r>
              <a:rPr lang="en-US" sz="1400" dirty="0">
                <a:solidFill>
                  <a:srgbClr val="000000"/>
                </a:solidFill>
              </a:rPr>
              <a:t>5) Stock Option Level (*p = 3.724e-12*)</a:t>
            </a:r>
          </a:p>
          <a:p>
            <a:pPr marL="57150"/>
            <a:r>
              <a:rPr lang="en-US" sz="1400" dirty="0">
                <a:solidFill>
                  <a:srgbClr val="000000"/>
                </a:solidFill>
              </a:rPr>
              <a:t>6) Marital Status (*p = 3.379e-08*)</a:t>
            </a:r>
          </a:p>
          <a:p>
            <a:pPr marL="57150"/>
            <a:r>
              <a:rPr lang="en-US" sz="1400" dirty="0">
                <a:solidFill>
                  <a:srgbClr val="000000"/>
                </a:solidFill>
              </a:rPr>
              <a:t>7) Job Role(*p = 3.647e-10 ) </a:t>
            </a:r>
          </a:p>
          <a:p>
            <a:pPr marL="57150"/>
            <a:r>
              <a:rPr lang="en-US" sz="1400" dirty="0">
                <a:solidFill>
                  <a:srgbClr val="000000"/>
                </a:solidFill>
              </a:rPr>
              <a:t>8) Number Companies worked(*p =0.01678)</a:t>
            </a:r>
          </a:p>
        </p:txBody>
      </p:sp>
      <p:sp>
        <p:nvSpPr>
          <p:cNvPr id="10" name="Slide Number Placeholder 9">
            <a:extLst>
              <a:ext uri="{FF2B5EF4-FFF2-40B4-BE49-F238E27FC236}">
                <a16:creationId xmlns:a16="http://schemas.microsoft.com/office/drawing/2014/main" id="{0B779877-9934-4C48-88B6-B84641E1E13F}"/>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D57F1E4F-1CFF-5643-939E-217C01CDF565}" type="slidenum">
              <a:rPr lang="en-US" sz="1100">
                <a:solidFill>
                  <a:srgbClr val="898989"/>
                </a:solidFill>
              </a:rPr>
              <a:pPr>
                <a:spcAft>
                  <a:spcPts val="600"/>
                </a:spcAft>
              </a:pPr>
              <a:t>9</a:t>
            </a:fld>
            <a:endParaRPr lang="en-US" sz="1100">
              <a:solidFill>
                <a:srgbClr val="898989"/>
              </a:solidFill>
            </a:endParaRPr>
          </a:p>
        </p:txBody>
      </p:sp>
    </p:spTree>
    <p:extLst>
      <p:ext uri="{BB962C8B-B14F-4D97-AF65-F5344CB8AC3E}">
        <p14:creationId xmlns:p14="http://schemas.microsoft.com/office/powerpoint/2010/main" val="204995131"/>
      </p:ext>
    </p:extLst>
  </p:cSld>
  <p:clrMapOvr>
    <a:masterClrMapping/>
  </p:clrMapOvr>
  <mc:AlternateContent xmlns:mc="http://schemas.openxmlformats.org/markup-compatibility/2006">
    <mc:Choice xmlns:p14="http://schemas.microsoft.com/office/powerpoint/2010/main" Requires="p14">
      <p:transition spd="slow" p14:dur="2000" advTm="23780"/>
    </mc:Choice>
    <mc:Fallback>
      <p:transition spd="slow" advTm="2378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9.xml><?xml version="1.0" encoding="utf-8"?>
<p:tagLst xmlns:a="http://schemas.openxmlformats.org/drawingml/2006/main" xmlns:r="http://schemas.openxmlformats.org/officeDocument/2006/relationships" xmlns:p="http://schemas.openxmlformats.org/presentationml/2006/main">
  <p:tag name="TIMING" val="|39.8|2.4|0.8"/>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0.xml><?xml version="1.0" encoding="utf-8"?>
<p:tagLst xmlns:a="http://schemas.openxmlformats.org/drawingml/2006/main" xmlns:r="http://schemas.openxmlformats.org/officeDocument/2006/relationships" xmlns:p="http://schemas.openxmlformats.org/presentationml/2006/main">
  <p:tag name="TIMING" val="|4.4|4"/>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16x9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 Customer Acquisition and RM Team business review" id="{AA4D55E6-0784-411E-912D-BDE823EB441D}" vid="{37264034-C495-41DD-9C87-402DC03FFF23}"/>
    </a:ext>
  </a:extLst>
</a:theme>
</file>

<file path=ppt/theme/theme3.xml><?xml version="1.0" encoding="utf-8"?>
<a:theme xmlns:a="http://schemas.openxmlformats.org/drawingml/2006/main" name="BCG Grid 16:9">
  <a:themeElements>
    <a:clrScheme name="Microsoft">
      <a:dk1>
        <a:srgbClr val="505050"/>
      </a:dk1>
      <a:lt1>
        <a:srgbClr val="FFFFFF"/>
      </a:lt1>
      <a:dk2>
        <a:srgbClr val="0072C6"/>
      </a:dk2>
      <a:lt2>
        <a:srgbClr val="F2F2F2"/>
      </a:lt2>
      <a:accent1>
        <a:srgbClr val="00317B"/>
      </a:accent1>
      <a:accent2>
        <a:srgbClr val="00467A"/>
      </a:accent2>
      <a:accent3>
        <a:srgbClr val="7FBA00"/>
      </a:accent3>
      <a:accent4>
        <a:srgbClr val="0072C6"/>
      </a:accent4>
      <a:accent5>
        <a:srgbClr val="7F7F7F"/>
      </a:accent5>
      <a:accent6>
        <a:srgbClr val="F25022"/>
      </a:accent6>
      <a:hlink>
        <a:srgbClr val="68217A"/>
      </a:hlink>
      <a:folHlink>
        <a:srgbClr val="9B4F96"/>
      </a:folHlink>
    </a:clrScheme>
    <a:fontScheme name="Segoe UI">
      <a:majorFont>
        <a:latin typeface="Segoe UI Light"/>
        <a:ea typeface=""/>
        <a:cs typeface=""/>
      </a:majorFont>
      <a:minorFont>
        <a:latin typeface="Segoe UI"/>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a:noFill/>
          <a:prstDash val="sysDot"/>
          <a:roun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spcAft>
            <a:spcPts val="1000"/>
          </a:spcAft>
          <a:defRPr sz="12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4_Theme1">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3">
      <a:majorFont>
        <a:latin typeface="Segoe UI Semibold"/>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218795BE-D1F1-45E6-918A-1D8CAA015A25}" vid="{C6586FB7-ED17-4342-B618-5771644CC91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TotalTime>
  <Words>777</Words>
  <Application>Microsoft Office PowerPoint</Application>
  <PresentationFormat>Widescreen</PresentationFormat>
  <Paragraphs>120</Paragraphs>
  <Slides>15</Slides>
  <Notes>3</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15</vt:i4>
      </vt:variant>
    </vt:vector>
  </HeadingPairs>
  <TitlesOfParts>
    <vt:vector size="29" baseType="lpstr">
      <vt:lpstr>Arial</vt:lpstr>
      <vt:lpstr>Calibri</vt:lpstr>
      <vt:lpstr>Calibri Light</vt:lpstr>
      <vt:lpstr>MV Boli</vt:lpstr>
      <vt:lpstr>Segoe UI</vt:lpstr>
      <vt:lpstr>Segoe UI Light</vt:lpstr>
      <vt:lpstr>Segoe UI Semilight</vt:lpstr>
      <vt:lpstr>Trebuchet MS</vt:lpstr>
      <vt:lpstr>Wingdings</vt:lpstr>
      <vt:lpstr>1_Office Theme</vt:lpstr>
      <vt:lpstr>MSVID_White_16x9_2012-08-18</vt:lpstr>
      <vt:lpstr>BCG Grid 16:9</vt:lpstr>
      <vt:lpstr>4_Theme1</vt:lpstr>
      <vt:lpstr>think-cell Slide</vt:lpstr>
      <vt:lpstr>Employee Attrition Analytics</vt:lpstr>
      <vt:lpstr>Agenda</vt:lpstr>
      <vt:lpstr>Business Objective</vt:lpstr>
      <vt:lpstr>Overall Workforce Summary </vt:lpstr>
      <vt:lpstr>Features significance</vt:lpstr>
      <vt:lpstr>Identified Key Contributors to Attrition Rates – Two High Level Categories</vt:lpstr>
      <vt:lpstr>Attrition Insights</vt:lpstr>
      <vt:lpstr>Attrition Insights</vt:lpstr>
      <vt:lpstr>Top 8 Contributors to Attrition Risk</vt:lpstr>
      <vt:lpstr>Building a model to help mitigate attrition</vt:lpstr>
      <vt:lpstr>Classification Model</vt:lpstr>
      <vt:lpstr>Predict Monthly Income</vt:lpstr>
      <vt:lpstr>Prediction Model</vt:lpstr>
      <vt:lpstr>Closing Thoughts</vt:lpstr>
      <vt:lpstr>Q&amp;A or Feedback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Attrition Analytics</dc:title>
  <dc:creator>Saloni Bhatia</dc:creator>
  <cp:lastModifiedBy>Saloni Bhatia</cp:lastModifiedBy>
  <cp:revision>16</cp:revision>
  <dcterms:created xsi:type="dcterms:W3CDTF">2019-08-18T18:02:35Z</dcterms:created>
  <dcterms:modified xsi:type="dcterms:W3CDTF">2019-08-18T22:28:21Z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salonib@microsoft.com</vt:lpwstr>
  </property>
  <property fmtid="{D5CDD505-2E9C-101B-9397-08002B2CF9AE}" pid="5" name="MSIP_Label_f42aa342-8706-4288-bd11-ebb85995028c_SetDate">
    <vt:lpwstr>2019-08-18T18:56:44.3617970Z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e99726e1-9925-4157-bcfd-b64cec0fa09d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